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65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7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6E10-42E5-455B-869B-15FB7C67B70E}" type="datetimeFigureOut">
              <a:rPr lang="de-DE" smtClean="0"/>
              <a:t>28.06.2018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1E7C3-FDA1-4C15-BF7A-97EAE69183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14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CBDBA-1250-4C4B-BF06-0CD1AF3BA9BA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936D-4A58-4C7E-885E-34D64ACB55F9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049C-BADC-4D46-881E-9C5ED68BC398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D964-2A7E-482B-81AD-80D6D4EF65E0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7E1E3-9351-4F05-8504-AD771FE51486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BF84D-81C3-484B-8589-4BB7C4393869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B2656-E201-4DEF-B091-6F9950A4E82E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8D61B-207E-4B13-8AC9-986D30A0ECC4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9114-D71A-4A98-AAFE-EDC430F3D7CC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3DD46-162B-4F3E-A9AD-866CF474D418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01A37-17C1-435C-BEF9-EAA9830BEEC6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C6F80-D742-497A-A3AE-875C9C810BA7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0D7D-0356-4531-A3C6-54EBC80210ED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62915-162C-4410-9658-8C7ECD71ADFE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5750E-C393-443F-A7DE-ECD6E60DA418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157C3-1A50-4612-8C6B-658418C7A5FC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89968-B697-4028-9EC1-FB1C98051CDA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7405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849E4-2366-4DDC-AE22-6E880DFD48FA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024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9CA4-FABB-471E-8408-5CA467A30480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627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0B7ED-283B-4FB2-BF23-E18DB863EB93}" type="datetime1">
              <a:rPr lang="en-US" smtClean="0"/>
              <a:t>6/28/2018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359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6F23-A9BE-4F14-92E8-1EC833606797}" type="datetime1">
              <a:rPr lang="en-US" smtClean="0"/>
              <a:t>6/28/2018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60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881F1-4BEA-4873-AEED-9A628E587F5D}" type="datetime1">
              <a:rPr lang="en-US" smtClean="0"/>
              <a:t>6/28/2018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5516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0AED-370C-4C93-829F-ECE78BE3E9A1}" type="datetime1">
              <a:rPr lang="en-US" smtClean="0"/>
              <a:t>6/28/2018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261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44E0B-6E37-40AE-8C28-8FF5C63971E9}" type="datetime1">
              <a:rPr lang="en-US" smtClean="0"/>
              <a:t>6/28/2018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9358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5276E-8E66-4BF8-BD9D-21A287CEF4DF}" type="datetime1">
              <a:rPr lang="en-US" smtClean="0"/>
              <a:t>6/28/2018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9903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03758-3D87-4D81-8454-FDBDBB788D34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31794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2E1F-395E-420C-9C16-9BEEBEFCE04A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04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61401-6288-4C3A-907A-80C07279A59D}" type="datetime1">
              <a:rPr lang="en-US" smtClean="0"/>
              <a:t>6/28/2018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FB142-62CD-4843-A376-82B79C93E9C5}" type="datetime1">
              <a:rPr lang="en-US" smtClean="0"/>
              <a:t>6/28/2018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6392E-34D8-4D22-9A01-030931B5EE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4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kaueeqpM1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doodle3d.n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elgrid-mueller.12hp.at/darste/solidedge/solidedge.htm" TargetMode="External"/><Relationship Id="rId2" Type="http://schemas.openxmlformats.org/officeDocument/2006/relationships/hyperlink" Target="http://www.siemens.com/plm/solid-edge-studen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www.youtube.com/results?q=solid+edge+snoopy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siemens.com/plm/solid-edge-studen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03622" y="780707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SolidEdge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Einführung für den 3D-Druck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460877" y="6312569"/>
            <a:ext cx="8915399" cy="468138"/>
          </a:xfrm>
        </p:spPr>
        <p:txBody>
          <a:bodyPr/>
          <a:lstStyle/>
          <a:p>
            <a:r>
              <a:rPr lang="de-DE" dirty="0" smtClean="0"/>
              <a:t>W. Heßlinger, MS Ingolstadt-</a:t>
            </a:r>
            <a:r>
              <a:rPr lang="de-DE" dirty="0" err="1" smtClean="0"/>
              <a:t>Oberhaunstadt</a:t>
            </a:r>
            <a:r>
              <a:rPr lang="de-DE" dirty="0" smtClean="0"/>
              <a:t> </a:t>
            </a:r>
            <a:r>
              <a:rPr lang="de-DE" smtClean="0"/>
              <a:t>– Juli 2018</a:t>
            </a:r>
            <a:endParaRPr lang="de-DE" dirty="0"/>
          </a:p>
        </p:txBody>
      </p:sp>
      <p:pic>
        <p:nvPicPr>
          <p:cNvPr id="2049" name="Grafik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262188"/>
            <a:ext cx="20955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Grafik 6" descr="http://3dmake.de/wp-content/uploads/2016/12/k8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933" y="3271645"/>
            <a:ext cx="3240088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03622" y="3288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903622" y="30434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0" name="Grafik 9" descr="Bildergebnis für solidedg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0" t="7393" r="21645" b="31495"/>
          <a:stretch/>
        </p:blipFill>
        <p:spPr bwMode="auto">
          <a:xfrm>
            <a:off x="3477912" y="3324208"/>
            <a:ext cx="4154170" cy="1353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464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2589213" y="3763645"/>
          <a:ext cx="8915400" cy="365760"/>
        </p:xfrm>
        <a:graphic>
          <a:graphicData uri="http://schemas.openxmlformats.org/drawingml/2006/table">
            <a:tbl>
              <a:tblPr/>
              <a:tblGrid>
                <a:gridCol w="8915400">
                  <a:extLst>
                    <a:ext uri="{9D8B030D-6E8A-4147-A177-3AD203B41FA5}">
                      <a16:colId xmlns:a16="http://schemas.microsoft.com/office/drawing/2014/main" val="42266694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de-DE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829313"/>
                  </a:ext>
                </a:extLst>
              </a:tr>
            </a:tbl>
          </a:graphicData>
        </a:graphic>
      </p:graphicFrame>
      <p:sp>
        <p:nvSpPr>
          <p:cNvPr id="6" name="Inhaltsplatzhalter 2"/>
          <p:cNvSpPr txBox="1">
            <a:spLocks/>
          </p:cNvSpPr>
          <p:nvPr/>
        </p:nvSpPr>
        <p:spPr>
          <a:xfrm>
            <a:off x="2396707" y="1700463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Demonstration am 3D-Drucker „</a:t>
            </a:r>
            <a:r>
              <a:rPr lang="de-DE" dirty="0" err="1" smtClean="0"/>
              <a:t>Renforce</a:t>
            </a:r>
            <a:r>
              <a:rPr lang="de-DE" dirty="0" smtClean="0"/>
              <a:t> 2000“</a:t>
            </a:r>
            <a:br>
              <a:rPr lang="de-DE" dirty="0" smtClean="0"/>
            </a:b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Vielen Dank an die JMS-Schule, Ingolstadt</a:t>
            </a:r>
            <a:b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Herr Uwe </a:t>
            </a:r>
            <a:r>
              <a:rPr lang="de-DE" b="1" dirty="0" err="1" smtClean="0">
                <a:solidFill>
                  <a:schemeClr val="accent2">
                    <a:lumMod val="75000"/>
                  </a:schemeClr>
                </a:solidFill>
              </a:rPr>
              <a:t>Golchert</a:t>
            </a:r>
            <a:endParaRPr lang="de-DE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de-DE" dirty="0" smtClean="0"/>
              <a:t>Hinweise zum 2-farbigen Druck (2 Filamente)</a:t>
            </a:r>
          </a:p>
          <a:p>
            <a:r>
              <a:rPr lang="de-DE" dirty="0" smtClean="0"/>
              <a:t>Austausch und Fragen</a:t>
            </a:r>
          </a:p>
          <a:p>
            <a:r>
              <a:rPr lang="de-DE" dirty="0" smtClean="0"/>
              <a:t>Programm „</a:t>
            </a:r>
            <a:r>
              <a:rPr lang="de-DE" dirty="0" err="1" smtClean="0"/>
              <a:t>SolidEdge</a:t>
            </a:r>
            <a:r>
              <a:rPr lang="de-DE" dirty="0" smtClean="0"/>
              <a:t>“ (CAD-Programm)</a:t>
            </a:r>
          </a:p>
          <a:p>
            <a:r>
              <a:rPr lang="de-DE" dirty="0" smtClean="0"/>
              <a:t>Mögliche 3D-Projekte</a:t>
            </a:r>
          </a:p>
          <a:p>
            <a:r>
              <a:rPr lang="de-DE" b="1" dirty="0" smtClean="0"/>
              <a:t>Erste Konstruktionen mit </a:t>
            </a:r>
            <a:r>
              <a:rPr lang="de-DE" b="1" dirty="0" err="1" smtClean="0"/>
              <a:t>SolidEdge</a:t>
            </a:r>
            <a:r>
              <a:rPr lang="de-DE" b="1" dirty="0" smtClean="0"/>
              <a:t> – </a:t>
            </a:r>
            <a:r>
              <a:rPr lang="de-DE" b="1" dirty="0" smtClean="0">
                <a:solidFill>
                  <a:srgbClr val="008000"/>
                </a:solidFill>
              </a:rPr>
              <a:t>Gruppe 1 („Einsteiger“)</a:t>
            </a:r>
          </a:p>
          <a:p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</a:rPr>
              <a:t>Erstellung von 3D-Objekten für den 3D-Drucker – </a:t>
            </a:r>
            <a:r>
              <a:rPr lang="de-DE" b="1" dirty="0" smtClean="0">
                <a:solidFill>
                  <a:srgbClr val="008000"/>
                </a:solidFill>
              </a:rPr>
              <a:t>Gruppe 2 („Profis“)</a:t>
            </a:r>
            <a:br>
              <a:rPr lang="de-DE" b="1" dirty="0" smtClean="0">
                <a:solidFill>
                  <a:srgbClr val="008000"/>
                </a:solidFill>
              </a:rPr>
            </a:br>
            <a:r>
              <a:rPr lang="de-DE" b="1" dirty="0" smtClean="0"/>
              <a:t>Garderobenhaken</a:t>
            </a:r>
            <a:br>
              <a:rPr lang="de-DE" b="1" dirty="0" smtClean="0"/>
            </a:br>
            <a:r>
              <a:rPr lang="de-DE" b="1" dirty="0" smtClean="0"/>
              <a:t>Namensschild</a:t>
            </a:r>
            <a:br>
              <a:rPr lang="de-DE" b="1" dirty="0" smtClean="0"/>
            </a:br>
            <a:r>
              <a:rPr lang="de-DE" b="1" dirty="0" smtClean="0"/>
              <a:t>Einkaufschips</a:t>
            </a:r>
            <a:r>
              <a:rPr lang="de-DE" dirty="0" smtClean="0"/>
              <a:t> </a:t>
            </a:r>
          </a:p>
          <a:p>
            <a:r>
              <a:rPr lang="de-DE" dirty="0" smtClean="0"/>
              <a:t>Diskussion, Anregungen, Rückblick, …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Ablauf</a:t>
            </a:r>
            <a:endParaRPr lang="de-DE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74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hlinkClick r:id="rId2"/>
          </p:cNvPr>
          <p:cNvSpPr/>
          <p:nvPr/>
        </p:nvSpPr>
        <p:spPr>
          <a:xfrm>
            <a:off x="2592925" y="1529726"/>
            <a:ext cx="6048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https://www.youtube.com/watch?v=kaueeqpM1ng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 in 3D-Konstruktion</a:t>
            </a:r>
            <a:endParaRPr lang="de-DE" dirty="0"/>
          </a:p>
        </p:txBody>
      </p:sp>
      <p:pic>
        <p:nvPicPr>
          <p:cNvPr id="5" name="Grafik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228" y="2262447"/>
            <a:ext cx="8484650" cy="4510518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1423"/>
          </a:xfrm>
        </p:spPr>
        <p:txBody>
          <a:bodyPr/>
          <a:lstStyle/>
          <a:p>
            <a:r>
              <a:rPr lang="de-DE" dirty="0" smtClean="0"/>
              <a:t>Software für die 3D-Konstruktion</a:t>
            </a:r>
            <a:endParaRPr lang="de-DE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187489" y="2135233"/>
            <a:ext cx="7831515" cy="83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501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Software für </a:t>
            </a:r>
            <a:r>
              <a:rPr kumimoji="0" lang="de-DE" altLang="de-DE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ipad</a:t>
            </a:r>
            <a:endParaRPr kumimoji="0" lang="de-DE" alt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Unter der Internetadresse: 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http://doodle3d.nl/</a:t>
            </a:r>
            <a:r>
              <a:rPr kumimoji="0" lang="de-DE" altLang="de-DE" sz="12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wird eine Software (nicht kostenlos) für das 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ipad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vorgestellt.</a:t>
            </a:r>
            <a:endParaRPr kumimoji="0" lang="de-DE" altLang="de-DE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Grafik 1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0" t="14040" r="33696" b="29086"/>
          <a:stretch>
            <a:fillRect/>
          </a:stretch>
        </p:blipFill>
        <p:spPr bwMode="auto">
          <a:xfrm>
            <a:off x="4193156" y="2855114"/>
            <a:ext cx="33623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255222" y="63010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dieser Fortbildung wird die Software „</a:t>
            </a:r>
            <a:r>
              <a:rPr kumimoji="0" lang="de-DE" alt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SolidEdge</a:t>
            </a:r>
            <a:r>
              <a:rPr kumimoji="0" lang="de-DE" alt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vorgestellt, die für Schulen, Schüler und Lehrkräfte kostenlos von der Fa. Siemens zur Verfügung gestellt wird.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Inhaltsplatzhalter 2"/>
          <p:cNvSpPr>
            <a:spLocks noGrp="1"/>
          </p:cNvSpPr>
          <p:nvPr>
            <p:ph idx="1"/>
          </p:nvPr>
        </p:nvSpPr>
        <p:spPr>
          <a:xfrm>
            <a:off x="2893522" y="1515533"/>
            <a:ext cx="8915400" cy="889000"/>
          </a:xfrm>
        </p:spPr>
        <p:txBody>
          <a:bodyPr/>
          <a:lstStyle/>
          <a:p>
            <a:r>
              <a:rPr lang="de-DE" dirty="0" smtClean="0"/>
              <a:t>Großes Angebot</a:t>
            </a:r>
          </a:p>
          <a:p>
            <a:r>
              <a:rPr lang="de-DE" dirty="0" err="1" smtClean="0"/>
              <a:t>SolidEdge</a:t>
            </a:r>
            <a:r>
              <a:rPr lang="de-DE" dirty="0" smtClean="0"/>
              <a:t> kostenlos für Schüler/Lehrer/Sachaufwandsträger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9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Programm </a:t>
            </a:r>
            <a:r>
              <a:rPr lang="de-DE" dirty="0" err="1" smtClean="0"/>
              <a:t>SolidEdge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Bezug/Download des Programms</a:t>
            </a:r>
            <a:r>
              <a:rPr lang="de-DE" b="1" u="sng" dirty="0" smtClean="0">
                <a:hlinkClick r:id="rId2"/>
              </a:rPr>
              <a:t/>
            </a:r>
            <a:br>
              <a:rPr lang="de-DE" b="1" u="sng" dirty="0" smtClean="0">
                <a:hlinkClick r:id="rId2"/>
              </a:rPr>
            </a:br>
            <a:r>
              <a:rPr lang="de-DE" b="1" u="sng" dirty="0" smtClean="0">
                <a:hlinkClick r:id="rId2"/>
              </a:rPr>
              <a:t>www.siemens.com/plm/solid-edge-student</a:t>
            </a:r>
            <a:r>
              <a:rPr lang="de-DE" b="1" u="sng" dirty="0" smtClean="0"/>
              <a:t/>
            </a:r>
            <a:br>
              <a:rPr lang="de-DE" b="1" u="sng" dirty="0" smtClean="0"/>
            </a:br>
            <a:endParaRPr lang="de-DE" b="1" u="sng" dirty="0" smtClean="0"/>
          </a:p>
          <a:p>
            <a:r>
              <a:rPr lang="de-DE" b="1" dirty="0" smtClean="0"/>
              <a:t>Hilfen/Anleitungen</a:t>
            </a:r>
          </a:p>
          <a:p>
            <a:pPr lvl="1"/>
            <a:r>
              <a:rPr lang="de-DE" u="sng" dirty="0" smtClean="0">
                <a:hlinkClick r:id="rId3"/>
              </a:rPr>
              <a:t>http</a:t>
            </a:r>
            <a:r>
              <a:rPr lang="de-DE" u="sng" dirty="0">
                <a:hlinkClick r:id="rId3"/>
              </a:rPr>
              <a:t>://</a:t>
            </a:r>
            <a:r>
              <a:rPr lang="de-DE" u="sng" dirty="0" smtClean="0">
                <a:hlinkClick r:id="rId3"/>
              </a:rPr>
              <a:t>helgrid-mueller.12hp.at/darste/solidedge/solidedge.htm</a:t>
            </a:r>
            <a:endParaRPr lang="de-DE" u="sng" dirty="0" smtClean="0"/>
          </a:p>
          <a:p>
            <a:pPr lvl="1"/>
            <a:r>
              <a:rPr lang="de-DE" dirty="0" smtClean="0">
                <a:hlinkClick r:id="rId4"/>
              </a:rPr>
              <a:t>YOUTUBE-Video: </a:t>
            </a:r>
            <a:r>
              <a:rPr lang="de-DE" dirty="0" err="1" smtClean="0">
                <a:hlinkClick r:id="rId4"/>
              </a:rPr>
              <a:t>SolidEdge</a:t>
            </a:r>
            <a:r>
              <a:rPr lang="de-DE" dirty="0" smtClean="0">
                <a:hlinkClick r:id="rId4"/>
              </a:rPr>
              <a:t> Snoopy</a:t>
            </a:r>
            <a:r>
              <a:rPr lang="de-DE" b="1" u="sng" dirty="0" smtClean="0"/>
              <a:t/>
            </a:r>
            <a:br>
              <a:rPr lang="de-DE" b="1" u="sng" dirty="0" smtClean="0"/>
            </a:br>
            <a:endParaRPr lang="de-DE" dirty="0"/>
          </a:p>
          <a:p>
            <a:endParaRPr lang="de-DE" dirty="0"/>
          </a:p>
        </p:txBody>
      </p:sp>
      <p:pic>
        <p:nvPicPr>
          <p:cNvPr id="5" name="Grafik 4" descr="Bildergebnis für solidedg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0" t="7393" r="21645" b="31495"/>
          <a:stretch/>
        </p:blipFill>
        <p:spPr bwMode="auto">
          <a:xfrm rot="1569894">
            <a:off x="7775593" y="1470650"/>
            <a:ext cx="4154170" cy="1353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6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3D-Projekte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Schmuckbaum oder Schmuck</a:t>
            </a:r>
            <a:endParaRPr lang="de-DE" dirty="0"/>
          </a:p>
        </p:txBody>
      </p:sp>
      <p:pic>
        <p:nvPicPr>
          <p:cNvPr id="6" name="Grafik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51" y="3052386"/>
            <a:ext cx="1359361" cy="1910311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3D-Projekte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Stadtmodell, Anlagen-Modell, …</a:t>
            </a:r>
            <a:endParaRPr lang="de-DE" dirty="0"/>
          </a:p>
        </p:txBody>
      </p:sp>
      <p:pic>
        <p:nvPicPr>
          <p:cNvPr id="4" name="Grafik 3" descr="GüggelTown die Modellstad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247" y="3568324"/>
            <a:ext cx="2878138" cy="18515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4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3D-Projekte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Aussteckformen, z. B. Schul-Logo, ..</a:t>
            </a:r>
            <a:r>
              <a:rPr lang="de-DE" b="1" u="sng" dirty="0" smtClean="0">
                <a:hlinkClick r:id="rId2"/>
              </a:rPr>
              <a:t/>
            </a:r>
            <a:br>
              <a:rPr lang="de-DE" b="1" u="sng" dirty="0" smtClean="0">
                <a:hlinkClick r:id="rId2"/>
              </a:rPr>
            </a:br>
            <a:endParaRPr lang="de-DE" dirty="0"/>
          </a:p>
        </p:txBody>
      </p:sp>
      <p:pic>
        <p:nvPicPr>
          <p:cNvPr id="4" name="Grafik 3" descr="101 Keksform auf einen Blick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698" y="3155660"/>
            <a:ext cx="3973455" cy="23141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3D-Projekte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Stempel, Buchdruck, ….</a:t>
            </a:r>
            <a:endParaRPr lang="de-DE" dirty="0"/>
          </a:p>
        </p:txBody>
      </p:sp>
      <p:pic>
        <p:nvPicPr>
          <p:cNvPr id="4" name="Grafik 3" descr="Foto eines Set Stempel mit Stempelkissen und Papier zum Ausprobier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159" y="2954540"/>
            <a:ext cx="4507807" cy="273967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04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Material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Das Material und das Skript finden Sie im Laufwerk</a:t>
            </a:r>
            <a:br>
              <a:rPr lang="de-DE" b="1" dirty="0" smtClean="0"/>
            </a:br>
            <a:r>
              <a:rPr lang="de-DE" b="1" dirty="0" smtClean="0"/>
              <a:t/>
            </a:r>
            <a:br>
              <a:rPr lang="de-DE" b="1" dirty="0" smtClean="0"/>
            </a:br>
            <a:endParaRPr lang="de-DE" sz="3600" dirty="0">
              <a:solidFill>
                <a:srgbClr val="FF0000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64" y="3003903"/>
            <a:ext cx="1815252" cy="277844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515112" y="3792974"/>
            <a:ext cx="66640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800" b="1" dirty="0">
                <a:solidFill>
                  <a:srgbClr val="FF0000"/>
                </a:solidFill>
              </a:rPr>
              <a:t>G:\Ablage\3D-Druck</a:t>
            </a:r>
            <a:endParaRPr lang="de-DE" sz="4800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4874" y="787782"/>
            <a:ext cx="886706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r>
              <a:rPr lang="en-US" dirty="0" smtClean="0"/>
              <a:t>/11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9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42055" y="2017222"/>
            <a:ext cx="8915400" cy="3777622"/>
          </a:xfrm>
        </p:spPr>
        <p:txBody>
          <a:bodyPr/>
          <a:lstStyle/>
          <a:p>
            <a:r>
              <a:rPr lang="de-DE" b="1" dirty="0" err="1" smtClean="0"/>
              <a:t>SolidEdge</a:t>
            </a:r>
            <a:r>
              <a:rPr lang="de-DE" b="1" dirty="0" smtClean="0"/>
              <a:t> – Grundeinstellungen</a:t>
            </a:r>
            <a:br>
              <a:rPr lang="de-DE" b="1" dirty="0" smtClean="0"/>
            </a:br>
            <a:endParaRPr lang="de-DE" b="1" dirty="0" smtClean="0"/>
          </a:p>
          <a:p>
            <a:r>
              <a:rPr lang="de-DE" b="1" dirty="0" smtClean="0"/>
              <a:t>Namensschild</a:t>
            </a:r>
            <a:br>
              <a:rPr lang="de-DE" b="1" dirty="0" smtClean="0"/>
            </a:br>
            <a:endParaRPr lang="de-DE" b="1" dirty="0" smtClean="0"/>
          </a:p>
          <a:p>
            <a:r>
              <a:rPr lang="de-DE" b="1" dirty="0" smtClean="0"/>
              <a:t>Chip für Einkaufswagen</a:t>
            </a:r>
          </a:p>
          <a:p>
            <a:endParaRPr lang="de-DE" dirty="0"/>
          </a:p>
          <a:p>
            <a:r>
              <a:rPr lang="de-DE" b="1" dirty="0" smtClean="0"/>
              <a:t>Garderobenhaken</a:t>
            </a:r>
            <a:br>
              <a:rPr lang="de-DE" b="1" dirty="0" smtClean="0"/>
            </a:br>
            <a:endParaRPr lang="de-DE" b="1" dirty="0" smtClean="0"/>
          </a:p>
          <a:p>
            <a:r>
              <a:rPr lang="de-DE" b="1" smtClean="0"/>
              <a:t>Eigene Idee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52582" y="787782"/>
            <a:ext cx="989473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r>
              <a:rPr lang="en-US" dirty="0" smtClean="0"/>
              <a:t>/11</a:t>
            </a:r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191" y="2698435"/>
            <a:ext cx="2410161" cy="149563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237" y="3765560"/>
            <a:ext cx="4686954" cy="245779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053" y="614282"/>
            <a:ext cx="3801005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SPEICHERN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42055" y="2017222"/>
            <a:ext cx="8915400" cy="3777622"/>
          </a:xfrm>
        </p:spPr>
        <p:txBody>
          <a:bodyPr/>
          <a:lstStyle/>
          <a:p>
            <a:r>
              <a:rPr lang="de-DE" b="1" dirty="0" smtClean="0"/>
              <a:t>Speichern Sie die Dateien auf Ihren USB-Stick oder im </a:t>
            </a:r>
            <a:br>
              <a:rPr lang="de-DE" b="1" dirty="0" smtClean="0"/>
            </a:br>
            <a:r>
              <a:rPr lang="de-DE" b="1" dirty="0" smtClean="0"/>
              <a:t>Laufwerk: </a:t>
            </a:r>
            <a:r>
              <a:rPr lang="de-DE" b="1" dirty="0" smtClean="0">
                <a:solidFill>
                  <a:srgbClr val="008000"/>
                </a:solidFill>
              </a:rPr>
              <a:t>G:\Ablage\3D-Druck</a:t>
            </a:r>
            <a:r>
              <a:rPr lang="de-DE" b="1" dirty="0" smtClean="0"/>
              <a:t/>
            </a:r>
            <a:br>
              <a:rPr lang="de-DE" b="1" dirty="0" smtClean="0"/>
            </a:br>
            <a:endParaRPr lang="de-DE" b="1" dirty="0" smtClean="0"/>
          </a:p>
          <a:p>
            <a:r>
              <a:rPr lang="de-DE" b="1" dirty="0" smtClean="0"/>
              <a:t>Speichern Sie mit Ihrem Namen</a:t>
            </a:r>
            <a:br>
              <a:rPr lang="de-DE" b="1" dirty="0" smtClean="0"/>
            </a:br>
            <a:endParaRPr lang="de-DE" b="1" dirty="0" smtClean="0"/>
          </a:p>
          <a:p>
            <a:r>
              <a:rPr lang="de-DE" dirty="0" smtClean="0"/>
              <a:t>Speichern Sie als </a:t>
            </a:r>
            <a:r>
              <a:rPr lang="de-DE" b="1" dirty="0" err="1" smtClean="0">
                <a:solidFill>
                  <a:srgbClr val="008000"/>
                </a:solidFill>
              </a:rPr>
              <a:t>SolidEdge</a:t>
            </a:r>
            <a:r>
              <a:rPr lang="de-DE" b="1" dirty="0" smtClean="0">
                <a:solidFill>
                  <a:srgbClr val="008000"/>
                </a:solidFill>
              </a:rPr>
              <a:t>-Datei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r>
              <a:rPr lang="de-DE" dirty="0" smtClean="0"/>
              <a:t>zusätzlich als </a:t>
            </a:r>
            <a:r>
              <a:rPr lang="de-DE" b="1" dirty="0" smtClean="0">
                <a:solidFill>
                  <a:srgbClr val="008000"/>
                </a:solidFill>
              </a:rPr>
              <a:t>STL-Datei</a:t>
            </a:r>
            <a:endParaRPr lang="de-DE" b="1" dirty="0">
              <a:solidFill>
                <a:srgbClr val="008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458749" y="6152891"/>
            <a:ext cx="3424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Bildquellen: </a:t>
            </a:r>
            <a:r>
              <a:rPr lang="de-DE" sz="1200" dirty="0" smtClean="0"/>
              <a:t>openclipart.org</a:t>
            </a:r>
          </a:p>
          <a:p>
            <a:r>
              <a:rPr lang="de-DE" sz="1200" dirty="0" smtClean="0"/>
              <a:t>Angegebene Internetadressen</a:t>
            </a:r>
          </a:p>
          <a:p>
            <a:r>
              <a:rPr lang="de-DE" sz="1200" dirty="0" smtClean="0"/>
              <a:t>Screenshot von eigenen </a:t>
            </a:r>
            <a:r>
              <a:rPr lang="de-DE" sz="1200" dirty="0" err="1" smtClean="0"/>
              <a:t>SolidEdge</a:t>
            </a:r>
            <a:r>
              <a:rPr lang="de-DE" sz="1200" dirty="0" smtClean="0"/>
              <a:t>-Dateien</a:t>
            </a:r>
            <a:endParaRPr lang="de-DE" sz="12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52582" y="787782"/>
            <a:ext cx="989473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r>
              <a:rPr lang="en-US" dirty="0" smtClean="0"/>
              <a:t>/11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189" y="130992"/>
            <a:ext cx="2306900" cy="226712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080" y="2634264"/>
            <a:ext cx="3983427" cy="109416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597" y="3964571"/>
            <a:ext cx="4090804" cy="1035868"/>
          </a:xfrm>
          <a:prstGeom prst="rect">
            <a:avLst/>
          </a:prstGeom>
        </p:spPr>
      </p:pic>
      <p:sp>
        <p:nvSpPr>
          <p:cNvPr id="12" name="Pfeil nach unten 11"/>
          <p:cNvSpPr/>
          <p:nvPr/>
        </p:nvSpPr>
        <p:spPr>
          <a:xfrm rot="4013953">
            <a:off x="9714788" y="3638170"/>
            <a:ext cx="986281" cy="160083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81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164</Words>
  <Application>Microsoft Office PowerPoint</Application>
  <PresentationFormat>Breitbild</PresentationFormat>
  <Paragraphs>61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Century Gothic</vt:lpstr>
      <vt:lpstr>Times New Roman</vt:lpstr>
      <vt:lpstr>Wingdings 3</vt:lpstr>
      <vt:lpstr>Fetzen</vt:lpstr>
      <vt:lpstr>Benutzerdefiniertes Design</vt:lpstr>
      <vt:lpstr>SolidEdge Einführung für den 3D-Druck</vt:lpstr>
      <vt:lpstr>Ablauf</vt:lpstr>
      <vt:lpstr>Einführung in 3D-Konstruktion</vt:lpstr>
      <vt:lpstr>Software für die 3D-Konstruktion</vt:lpstr>
      <vt:lpstr>Programm SolidEdge</vt:lpstr>
      <vt:lpstr>3D-Projekte</vt:lpstr>
      <vt:lpstr>3D-Projekte</vt:lpstr>
      <vt:lpstr>3D-Projekte</vt:lpstr>
      <vt:lpstr>3D-Projekte</vt:lpstr>
      <vt:lpstr>Material</vt:lpstr>
      <vt:lpstr>PRAXIS</vt:lpstr>
      <vt:lpstr>SPEICHERN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ESIS Eltern-Schüler-Information</dc:title>
  <dc:creator>Willi Heßlinger</dc:creator>
  <cp:lastModifiedBy>Willi Heßlinger</cp:lastModifiedBy>
  <cp:revision>23</cp:revision>
  <dcterms:created xsi:type="dcterms:W3CDTF">2017-02-01T09:59:19Z</dcterms:created>
  <dcterms:modified xsi:type="dcterms:W3CDTF">2018-06-28T15:14:00Z</dcterms:modified>
</cp:coreProperties>
</file>