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57" r:id="rId3"/>
    <p:sldId id="262" r:id="rId4"/>
    <p:sldId id="267" r:id="rId5"/>
    <p:sldId id="276" r:id="rId6"/>
    <p:sldId id="265" r:id="rId7"/>
    <p:sldId id="271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32" y="294"/>
      </p:cViewPr>
      <p:guideLst>
        <p:guide orient="horz" pos="26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4027" y="6321664"/>
            <a:ext cx="7619999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err="1" smtClean="0"/>
              <a:t>Calliop</a:t>
            </a:r>
            <a:r>
              <a:rPr lang="en-US" dirty="0" smtClean="0"/>
              <a:t>-ING – </a:t>
            </a:r>
            <a:r>
              <a:rPr lang="en-US" dirty="0" err="1" smtClean="0"/>
              <a:t>Projekt</a:t>
            </a:r>
            <a:r>
              <a:rPr lang="en-US" dirty="0" smtClean="0"/>
              <a:t> INGOLSTADT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784" y="6315635"/>
            <a:ext cx="92329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1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2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38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5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59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9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5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7" name="Grafik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966" y="6386637"/>
            <a:ext cx="923290" cy="34290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5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2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6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5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7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5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309" y="631827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Calliop-ING – Projekt Ingolstadt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06134" y="3390536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Funk - Roboter Fernsteuerung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Roboter Fernsteuerung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13353" y="6207048"/>
            <a:ext cx="8915399" cy="484359"/>
          </a:xfrm>
        </p:spPr>
        <p:txBody>
          <a:bodyPr/>
          <a:lstStyle/>
          <a:p>
            <a:r>
              <a:rPr lang="de-DE" dirty="0" smtClean="0"/>
              <a:t>Projekt INGOLSTADT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960" y="842753"/>
            <a:ext cx="5575961" cy="19940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Rechteck 4"/>
          <p:cNvSpPr/>
          <p:nvPr/>
        </p:nvSpPr>
        <p:spPr>
          <a:xfrm>
            <a:off x="7411516" y="4179418"/>
            <a:ext cx="46344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https://openclipart.org/detail/17890/antenna-and-radio-waves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1516" y="410662"/>
            <a:ext cx="4153480" cy="372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6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„Funk - Roboter Fernsteuerung“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542197" y="1199450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2400" dirty="0"/>
          </a:p>
          <a:p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824372" y="1372170"/>
            <a:ext cx="86789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möchtest per Funk einen Roboter (Mitschüler) steuern.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soll mit </a:t>
            </a:r>
            <a:r>
              <a:rPr lang="de-DE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Pfeilen an eine 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bestimmte Stelle geschickt werden.</a:t>
            </a:r>
            <a:endParaRPr lang="de-DE" sz="24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827" y="3654383"/>
            <a:ext cx="1281987" cy="1517628"/>
          </a:xfrm>
          <a:prstGeom prst="rect">
            <a:avLst/>
          </a:prstGeom>
        </p:spPr>
      </p:pic>
      <p:sp>
        <p:nvSpPr>
          <p:cNvPr id="5" name="Pfeil nach links 4"/>
          <p:cNvSpPr/>
          <p:nvPr/>
        </p:nvSpPr>
        <p:spPr>
          <a:xfrm>
            <a:off x="4226344" y="4488025"/>
            <a:ext cx="821094" cy="298397"/>
          </a:xfrm>
          <a:prstGeom prst="lef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links 12"/>
          <p:cNvSpPr/>
          <p:nvPr/>
        </p:nvSpPr>
        <p:spPr>
          <a:xfrm flipH="1">
            <a:off x="6933956" y="4488025"/>
            <a:ext cx="821094" cy="298397"/>
          </a:xfrm>
          <a:prstGeom prst="lef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links 13"/>
          <p:cNvSpPr/>
          <p:nvPr/>
        </p:nvSpPr>
        <p:spPr>
          <a:xfrm rot="5400000" flipH="1">
            <a:off x="5394272" y="5549571"/>
            <a:ext cx="821094" cy="298397"/>
          </a:xfrm>
          <a:prstGeom prst="lef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links 14"/>
          <p:cNvSpPr/>
          <p:nvPr/>
        </p:nvSpPr>
        <p:spPr>
          <a:xfrm rot="16200000" flipH="1">
            <a:off x="5394273" y="2936127"/>
            <a:ext cx="821094" cy="298397"/>
          </a:xfrm>
          <a:prstGeom prst="lef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" name="Gruppieren 15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17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977674" y="6289134"/>
            <a:ext cx="2380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Robot-Grafik: openclipart.org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8762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8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Abgerundetes Rechteck 21"/>
          <p:cNvSpPr/>
          <p:nvPr/>
        </p:nvSpPr>
        <p:spPr>
          <a:xfrm>
            <a:off x="1044664" y="3984337"/>
            <a:ext cx="9615049" cy="191493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Funk - Roboter Fernsteuerung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534883" y="1433045"/>
            <a:ext cx="10834732" cy="2205702"/>
          </a:xfrm>
        </p:spPr>
        <p:txBody>
          <a:bodyPr>
            <a:normAutofit/>
          </a:bodyPr>
          <a:lstStyle/>
          <a:p>
            <a:pPr lvl="0"/>
            <a:r>
              <a:rPr lang="de-DE" sz="2400" dirty="0"/>
              <a:t>Finde zunächst einen Partner, der mit dir Daten austauschen möchte</a:t>
            </a:r>
            <a:br>
              <a:rPr lang="de-DE" sz="2400" dirty="0"/>
            </a:br>
            <a:endParaRPr lang="de-DE" sz="2400" dirty="0"/>
          </a:p>
          <a:p>
            <a:pPr lvl="0"/>
            <a:r>
              <a:rPr lang="de-DE" sz="2400" dirty="0"/>
              <a:t>Einigt euch auf eine </a:t>
            </a:r>
            <a:r>
              <a:rPr lang="de-DE" sz="2400" b="1" dirty="0"/>
              <a:t>gemeinsame Gruppe</a:t>
            </a:r>
            <a:r>
              <a:rPr lang="de-DE" sz="2400" dirty="0"/>
              <a:t>. </a:t>
            </a:r>
            <a:br>
              <a:rPr lang="de-DE" sz="2400" dirty="0"/>
            </a:br>
            <a:r>
              <a:rPr lang="de-DE" sz="2400" b="1" dirty="0"/>
              <a:t>ACHTUNG:</a:t>
            </a:r>
            <a:r>
              <a:rPr lang="de-DE" sz="2400" dirty="0"/>
              <a:t> Erweiterter Block </a:t>
            </a:r>
            <a:r>
              <a:rPr lang="de-DE" sz="2400" b="1" dirty="0"/>
              <a:t>„… Mehr“!</a:t>
            </a:r>
            <a:br>
              <a:rPr lang="de-DE" sz="2400" b="1" dirty="0"/>
            </a:b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  <p:pic>
        <p:nvPicPr>
          <p:cNvPr id="11" name="Grafik 10"/>
          <p:cNvPicPr/>
          <p:nvPr/>
        </p:nvPicPr>
        <p:blipFill>
          <a:blip r:embed="rId2"/>
          <a:stretch>
            <a:fillRect/>
          </a:stretch>
        </p:blipFill>
        <p:spPr>
          <a:xfrm>
            <a:off x="3904479" y="4445060"/>
            <a:ext cx="952500" cy="838200"/>
          </a:xfrm>
          <a:prstGeom prst="rect">
            <a:avLst/>
          </a:prstGeom>
        </p:spPr>
      </p:pic>
      <p:pic>
        <p:nvPicPr>
          <p:cNvPr id="12" name="Grafik 11"/>
          <p:cNvPicPr/>
          <p:nvPr/>
        </p:nvPicPr>
        <p:blipFill>
          <a:blip r:embed="rId2"/>
          <a:stretch>
            <a:fillRect/>
          </a:stretch>
        </p:blipFill>
        <p:spPr>
          <a:xfrm>
            <a:off x="5808042" y="4437061"/>
            <a:ext cx="952500" cy="838200"/>
          </a:xfrm>
          <a:prstGeom prst="rect">
            <a:avLst/>
          </a:prstGeom>
        </p:spPr>
      </p:pic>
      <p:sp>
        <p:nvSpPr>
          <p:cNvPr id="13" name="Nach unten gekrümmter Pfeil 12"/>
          <p:cNvSpPr/>
          <p:nvPr/>
        </p:nvSpPr>
        <p:spPr>
          <a:xfrm>
            <a:off x="4660252" y="4256356"/>
            <a:ext cx="1414732" cy="501453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Nach unten gekrümmter Pfeil 13"/>
          <p:cNvSpPr/>
          <p:nvPr/>
        </p:nvSpPr>
        <p:spPr>
          <a:xfrm flipH="1" flipV="1">
            <a:off x="4625145" y="4954513"/>
            <a:ext cx="1414732" cy="501453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5" name="Eine Ecke des Rechtecks schneiden 14"/>
          <p:cNvSpPr/>
          <p:nvPr/>
        </p:nvSpPr>
        <p:spPr>
          <a:xfrm>
            <a:off x="1535159" y="4616825"/>
            <a:ext cx="1397479" cy="460167"/>
          </a:xfrm>
          <a:prstGeom prst="snip1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Gruppe 1</a:t>
            </a:r>
            <a:endParaRPr lang="de-DE" b="1" dirty="0"/>
          </a:p>
        </p:txBody>
      </p:sp>
      <p:sp>
        <p:nvSpPr>
          <p:cNvPr id="16" name="Eine Ecke des Rechtecks schneiden 15"/>
          <p:cNvSpPr/>
          <p:nvPr/>
        </p:nvSpPr>
        <p:spPr>
          <a:xfrm>
            <a:off x="7688212" y="4616113"/>
            <a:ext cx="1397479" cy="460167"/>
          </a:xfrm>
          <a:prstGeom prst="snip1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Gruppe 1</a:t>
            </a:r>
            <a:endParaRPr lang="de-DE" b="1" dirty="0"/>
          </a:p>
        </p:txBody>
      </p:sp>
      <p:pic>
        <p:nvPicPr>
          <p:cNvPr id="19" name="Picture 2" descr="Bildergebnis für haken grü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767" y="4190852"/>
            <a:ext cx="1092408" cy="109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Gleich 19"/>
          <p:cNvSpPr/>
          <p:nvPr/>
        </p:nvSpPr>
        <p:spPr>
          <a:xfrm>
            <a:off x="5241129" y="5494610"/>
            <a:ext cx="371984" cy="31612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21" name="Picture 2" descr="Bildergebnis für haken grü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829" y="4162432"/>
            <a:ext cx="1092408" cy="109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4185" y="2069303"/>
            <a:ext cx="3709238" cy="120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3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 1"/>
          <p:cNvSpPr txBox="1">
            <a:spLocks/>
          </p:cNvSpPr>
          <p:nvPr/>
        </p:nvSpPr>
        <p:spPr>
          <a:xfrm>
            <a:off x="695290" y="265549"/>
            <a:ext cx="8911687" cy="836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Funk - Roboter Fernsteuerung</a:t>
            </a:r>
            <a:endParaRPr lang="de-DE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24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089" y="2206238"/>
            <a:ext cx="1278654" cy="129697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620" y="2206238"/>
            <a:ext cx="1335891" cy="129697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133" y="2190471"/>
            <a:ext cx="1296970" cy="129697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86" y="2157135"/>
            <a:ext cx="1333601" cy="129697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072" y="2157135"/>
            <a:ext cx="1259194" cy="1296970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913774" y="1432362"/>
            <a:ext cx="6924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folgenden Pfeile sollen einmal angezeigt werden.</a:t>
            </a:r>
            <a:endParaRPr lang="de-DE" sz="2400" b="1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691567"/>
              </p:ext>
            </p:extLst>
          </p:nvPr>
        </p:nvGraphicFramePr>
        <p:xfrm>
          <a:off x="836686" y="4031328"/>
          <a:ext cx="10434694" cy="224817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946617">
                  <a:extLst>
                    <a:ext uri="{9D8B030D-6E8A-4147-A177-3AD203B41FA5}">
                      <a16:colId xmlns:a16="http://schemas.microsoft.com/office/drawing/2014/main" val="1796744679"/>
                    </a:ext>
                  </a:extLst>
                </a:gridCol>
                <a:gridCol w="2225954">
                  <a:extLst>
                    <a:ext uri="{9D8B030D-6E8A-4147-A177-3AD203B41FA5}">
                      <a16:colId xmlns:a16="http://schemas.microsoft.com/office/drawing/2014/main" val="185360561"/>
                    </a:ext>
                  </a:extLst>
                </a:gridCol>
                <a:gridCol w="2086285">
                  <a:extLst>
                    <a:ext uri="{9D8B030D-6E8A-4147-A177-3AD203B41FA5}">
                      <a16:colId xmlns:a16="http://schemas.microsoft.com/office/drawing/2014/main" val="132374712"/>
                    </a:ext>
                  </a:extLst>
                </a:gridCol>
                <a:gridCol w="2087919">
                  <a:extLst>
                    <a:ext uri="{9D8B030D-6E8A-4147-A177-3AD203B41FA5}">
                      <a16:colId xmlns:a16="http://schemas.microsoft.com/office/drawing/2014/main" val="1476630674"/>
                    </a:ext>
                  </a:extLst>
                </a:gridCol>
                <a:gridCol w="2087919">
                  <a:extLst>
                    <a:ext uri="{9D8B030D-6E8A-4147-A177-3AD203B41FA5}">
                      <a16:colId xmlns:a16="http://schemas.microsoft.com/office/drawing/2014/main" val="833570335"/>
                    </a:ext>
                  </a:extLst>
                </a:gridCol>
              </a:tblGrid>
              <a:tr h="557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Taste A</a:t>
                      </a:r>
                      <a:endParaRPr lang="de-DE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Pin 0</a:t>
                      </a:r>
                      <a:endParaRPr lang="de-DE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Pin 1</a:t>
                      </a:r>
                      <a:endParaRPr lang="de-DE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Pin 2</a:t>
                      </a:r>
                      <a:endParaRPr lang="de-DE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Pin 3</a:t>
                      </a:r>
                      <a:endParaRPr lang="de-DE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2155290"/>
                  </a:ext>
                </a:extLst>
              </a:tr>
              <a:tr h="557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sym typeface="Wingdings" panose="05000000000000000000" pitchFamily="2" charset="2"/>
                        </a:rPr>
                        <a:t></a:t>
                      </a:r>
                      <a:endParaRPr lang="de-DE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endParaRPr lang="de-DE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sym typeface="Wingdings" panose="05000000000000000000" pitchFamily="2" charset="2"/>
                        </a:rPr>
                        <a:t></a:t>
                      </a:r>
                      <a:endParaRPr lang="de-DE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de-DE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9363300"/>
                  </a:ext>
                </a:extLst>
              </a:tr>
              <a:tr h="576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geradeaus</a:t>
                      </a:r>
                      <a:endParaRPr lang="de-DE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links</a:t>
                      </a:r>
                      <a:endParaRPr lang="de-DE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zurück </a:t>
                      </a:r>
                      <a:endParaRPr lang="de-DE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STOPP</a:t>
                      </a:r>
                      <a:endParaRPr lang="de-DE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Rechts</a:t>
                      </a:r>
                      <a:endParaRPr lang="de-DE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9473156"/>
                  </a:ext>
                </a:extLst>
              </a:tr>
              <a:tr h="557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Nr. 1</a:t>
                      </a:r>
                      <a:endParaRPr lang="de-DE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b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Nr. 2</a:t>
                      </a:r>
                      <a:endParaRPr lang="de-DE" sz="24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b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Nr. 3</a:t>
                      </a:r>
                      <a:endParaRPr lang="de-DE" sz="2400" b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Nr. </a:t>
                      </a:r>
                      <a:r>
                        <a:rPr lang="de-DE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de-DE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Nr. 5</a:t>
                      </a:r>
                      <a:endParaRPr lang="de-DE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9442535"/>
                  </a:ext>
                </a:extLst>
              </a:tr>
            </a:tbl>
          </a:graphicData>
        </a:graphic>
      </p:graphicFrame>
      <p:sp>
        <p:nvSpPr>
          <p:cNvPr id="8" name="Flussdiagramm: Verbinder 7"/>
          <p:cNvSpPr/>
          <p:nvPr/>
        </p:nvSpPr>
        <p:spPr>
          <a:xfrm>
            <a:off x="1175564" y="5505060"/>
            <a:ext cx="1129004" cy="774441"/>
          </a:xfrm>
          <a:prstGeom prst="flowChartConnector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Flussdiagramm: Verbinder 24"/>
          <p:cNvSpPr/>
          <p:nvPr/>
        </p:nvSpPr>
        <p:spPr>
          <a:xfrm>
            <a:off x="9660430" y="5505060"/>
            <a:ext cx="1129004" cy="774441"/>
          </a:xfrm>
          <a:prstGeom prst="flowChartConnector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Flussdiagramm: Verbinder 26"/>
          <p:cNvSpPr/>
          <p:nvPr/>
        </p:nvSpPr>
        <p:spPr>
          <a:xfrm>
            <a:off x="7620507" y="5505060"/>
            <a:ext cx="1129004" cy="774441"/>
          </a:xfrm>
          <a:prstGeom prst="flowChartConnector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Flussdiagramm: Verbinder 27"/>
          <p:cNvSpPr/>
          <p:nvPr/>
        </p:nvSpPr>
        <p:spPr>
          <a:xfrm>
            <a:off x="5533931" y="5522104"/>
            <a:ext cx="1129004" cy="774441"/>
          </a:xfrm>
          <a:prstGeom prst="flowChartConnector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Flussdiagramm: Verbinder 28"/>
          <p:cNvSpPr/>
          <p:nvPr/>
        </p:nvSpPr>
        <p:spPr>
          <a:xfrm>
            <a:off x="3323878" y="5524473"/>
            <a:ext cx="1129004" cy="774441"/>
          </a:xfrm>
          <a:prstGeom prst="flowChartConnector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36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 1"/>
          <p:cNvSpPr txBox="1">
            <a:spLocks/>
          </p:cNvSpPr>
          <p:nvPr/>
        </p:nvSpPr>
        <p:spPr>
          <a:xfrm>
            <a:off x="695290" y="265549"/>
            <a:ext cx="8911687" cy="836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Funk - Roboter Fernsteuerung</a:t>
            </a:r>
            <a:endParaRPr lang="de-DE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24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Rechteck 3"/>
          <p:cNvSpPr/>
          <p:nvPr/>
        </p:nvSpPr>
        <p:spPr>
          <a:xfrm>
            <a:off x="913774" y="1432362"/>
            <a:ext cx="8136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folgenden Pfeile sollen </a:t>
            </a:r>
            <a:r>
              <a:rPr lang="de-DE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durch die Pins angezeigt </a:t>
            </a: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werden.</a:t>
            </a:r>
            <a:endParaRPr lang="de-DE" sz="24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717" y="2158841"/>
            <a:ext cx="8696757" cy="4202826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8787614" y="5234674"/>
            <a:ext cx="2193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cap="none" spc="0" dirty="0" smtClean="0">
                <a:ln/>
                <a:solidFill>
                  <a:schemeClr val="accent4"/>
                </a:solidFill>
                <a:effectLst/>
              </a:rPr>
              <a:t>STOPP</a:t>
            </a:r>
            <a:endParaRPr lang="de-DE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367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8677" y="1339571"/>
            <a:ext cx="10363826" cy="4118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sym typeface="Wingdings" panose="05000000000000000000" pitchFamily="2" charset="2"/>
              </a:rPr>
              <a:t>1. Gemeinsame Gruppe</a:t>
            </a:r>
            <a:br>
              <a:rPr lang="de-DE" sz="2400" b="1" dirty="0" smtClean="0">
                <a:sym typeface="Wingdings" panose="05000000000000000000" pitchFamily="2" charset="2"/>
              </a:rPr>
            </a:br>
            <a:r>
              <a:rPr lang="de-DE" sz="2400" b="1" dirty="0" smtClean="0">
                <a:sym typeface="Wingdings" panose="05000000000000000000" pitchFamily="2" charset="2"/>
              </a:rPr>
              <a:t/>
            </a:r>
            <a:br>
              <a:rPr lang="de-DE" sz="2400" b="1" dirty="0" smtClean="0">
                <a:sym typeface="Wingdings" panose="05000000000000000000" pitchFamily="2" charset="2"/>
              </a:rPr>
            </a:br>
            <a:r>
              <a:rPr lang="de-DE" sz="2400" b="1" dirty="0" smtClean="0">
                <a:sym typeface="Wingdings" panose="05000000000000000000" pitchFamily="2" charset="2"/>
              </a:rPr>
              <a:t/>
            </a:r>
            <a:br>
              <a:rPr lang="de-DE" sz="2400" b="1" dirty="0" smtClean="0">
                <a:sym typeface="Wingdings" panose="05000000000000000000" pitchFamily="2" charset="2"/>
              </a:rPr>
            </a:br>
            <a:r>
              <a:rPr lang="de-DE" sz="2400" b="1" dirty="0" smtClean="0">
                <a:sym typeface="Wingdings" panose="05000000000000000000" pitchFamily="2" charset="2"/>
              </a:rPr>
              <a:t/>
            </a:r>
            <a:br>
              <a:rPr lang="de-DE" sz="2400" b="1" dirty="0" smtClean="0">
                <a:sym typeface="Wingdings" panose="05000000000000000000" pitchFamily="2" charset="2"/>
              </a:rPr>
            </a:br>
            <a:r>
              <a:rPr lang="de-DE" sz="2400" b="1" dirty="0" smtClean="0">
                <a:sym typeface="Wingdings" panose="05000000000000000000" pitchFamily="2" charset="2"/>
              </a:rPr>
              <a:t/>
            </a:r>
            <a:br>
              <a:rPr lang="de-DE" sz="2400" b="1" dirty="0" smtClean="0">
                <a:sym typeface="Wingdings" panose="05000000000000000000" pitchFamily="2" charset="2"/>
              </a:rPr>
            </a:br>
            <a:endParaRPr lang="de-DE" sz="2400" b="1" dirty="0" smtClean="0">
              <a:sym typeface="Wingdings" panose="05000000000000000000" pitchFamily="2" charset="2"/>
            </a:endParaRPr>
          </a:p>
        </p:txBody>
      </p:sp>
      <p:sp>
        <p:nvSpPr>
          <p:cNvPr id="39" name="Titel 1"/>
          <p:cNvSpPr txBox="1">
            <a:spLocks/>
          </p:cNvSpPr>
          <p:nvPr/>
        </p:nvSpPr>
        <p:spPr>
          <a:xfrm>
            <a:off x="695290" y="265549"/>
            <a:ext cx="8911687" cy="836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Funk - Roboter Fernsteuerung</a:t>
            </a:r>
            <a:endParaRPr lang="de-DE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4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072" y="1986784"/>
            <a:ext cx="2238687" cy="885949"/>
          </a:xfrm>
          <a:prstGeom prst="rect">
            <a:avLst/>
          </a:prstGeom>
        </p:spPr>
      </p:pic>
      <p:sp>
        <p:nvSpPr>
          <p:cNvPr id="8" name="Abgerundetes Rechteck 7"/>
          <p:cNvSpPr/>
          <p:nvPr/>
        </p:nvSpPr>
        <p:spPr>
          <a:xfrm>
            <a:off x="523387" y="3091992"/>
            <a:ext cx="10654405" cy="32145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/>
          <p:cNvPicPr/>
          <p:nvPr/>
        </p:nvPicPr>
        <p:blipFill>
          <a:blip r:embed="rId3"/>
          <a:stretch>
            <a:fillRect/>
          </a:stretch>
        </p:blipFill>
        <p:spPr>
          <a:xfrm>
            <a:off x="2615692" y="3496673"/>
            <a:ext cx="952500" cy="838200"/>
          </a:xfrm>
          <a:prstGeom prst="rect">
            <a:avLst/>
          </a:prstGeom>
        </p:spPr>
      </p:pic>
      <p:pic>
        <p:nvPicPr>
          <p:cNvPr id="16" name="Grafik 15"/>
          <p:cNvPicPr/>
          <p:nvPr/>
        </p:nvPicPr>
        <p:blipFill>
          <a:blip r:embed="rId3"/>
          <a:stretch>
            <a:fillRect/>
          </a:stretch>
        </p:blipFill>
        <p:spPr>
          <a:xfrm>
            <a:off x="7077938" y="3437103"/>
            <a:ext cx="952500" cy="838200"/>
          </a:xfrm>
          <a:prstGeom prst="rect">
            <a:avLst/>
          </a:prstGeom>
        </p:spPr>
      </p:pic>
      <p:sp>
        <p:nvSpPr>
          <p:cNvPr id="20" name="Eine Ecke des Rechtecks schneiden 19"/>
          <p:cNvSpPr/>
          <p:nvPr/>
        </p:nvSpPr>
        <p:spPr>
          <a:xfrm>
            <a:off x="3945512" y="5162184"/>
            <a:ext cx="2905805" cy="753081"/>
          </a:xfrm>
          <a:prstGeom prst="snip1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Gemeinsame Gruppe, z. B. </a:t>
            </a:r>
            <a:r>
              <a:rPr lang="de-DE" b="1" dirty="0" smtClean="0">
                <a:solidFill>
                  <a:srgbClr val="FF0000"/>
                </a:solidFill>
              </a:rPr>
              <a:t>„1“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59797" y="3594593"/>
            <a:ext cx="20185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Calliope A</a:t>
            </a:r>
            <a:endParaRPr lang="de-DE" sz="28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249208" y="3654163"/>
            <a:ext cx="19591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Calliope B</a:t>
            </a:r>
            <a:endParaRPr lang="de-DE" sz="28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3657600" y="4177383"/>
            <a:ext cx="1493533" cy="89796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H="1">
            <a:off x="5850590" y="4117813"/>
            <a:ext cx="1288640" cy="9644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5703216" y="2224726"/>
            <a:ext cx="814543" cy="546754"/>
          </a:xfrm>
          <a:prstGeom prst="ellipse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03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 1"/>
          <p:cNvSpPr txBox="1">
            <a:spLocks/>
          </p:cNvSpPr>
          <p:nvPr/>
        </p:nvSpPr>
        <p:spPr>
          <a:xfrm>
            <a:off x="695290" y="265549"/>
            <a:ext cx="8911687" cy="836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Funk - Roboter Fernsteuerung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28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hteck 1"/>
          <p:cNvSpPr/>
          <p:nvPr/>
        </p:nvSpPr>
        <p:spPr>
          <a:xfrm>
            <a:off x="695290" y="1452285"/>
            <a:ext cx="112758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</a:rPr>
              <a:t>SENDEN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  <a:t>Über Funk können keine Bilder übertragen werden, daher wird </a:t>
            </a: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</a:rPr>
              <a:t>jedem Bild (Pfeil) eine Nummer zugeordnet. Diese Nummer wird dann gesendet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b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  <a:t>Es wird eine kleine Pause gesendet, damit wird längeres Drücken vermieden.</a:t>
            </a:r>
            <a:b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de-DE" sz="2400" dirty="0"/>
          </a:p>
        </p:txBody>
      </p:sp>
      <p:pic>
        <p:nvPicPr>
          <p:cNvPr id="20" name="Grafik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29" y="3391277"/>
            <a:ext cx="3327724" cy="1813411"/>
          </a:xfrm>
          <a:prstGeom prst="rect">
            <a:avLst/>
          </a:prstGeom>
        </p:spPr>
      </p:pic>
      <p:pic>
        <p:nvPicPr>
          <p:cNvPr id="23" name="Grafik 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43" y="3391276"/>
            <a:ext cx="3327724" cy="181341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 flipH="1">
            <a:off x="639237" y="5636624"/>
            <a:ext cx="11281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Erstelle die weiteren Anweisungen: „Wenn Pin X gedrückt, dann ….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420844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 1"/>
          <p:cNvSpPr txBox="1">
            <a:spLocks/>
          </p:cNvSpPr>
          <p:nvPr/>
        </p:nvSpPr>
        <p:spPr>
          <a:xfrm>
            <a:off x="695290" y="265549"/>
            <a:ext cx="8911687" cy="836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Funk - Roboter Fernsteuerung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28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hteck 1"/>
          <p:cNvSpPr/>
          <p:nvPr/>
        </p:nvSpPr>
        <p:spPr>
          <a:xfrm>
            <a:off x="695290" y="1452285"/>
            <a:ext cx="112758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</a:rPr>
              <a:t>SENDEN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  <a:t>Über Funk können keine Bilder übertragen werden, daher wird </a:t>
            </a: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</a:rPr>
              <a:t>jedem Bild (Pfeil) eine Nummer zugeordnet. Diese Nummer wird dann gesendet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b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  <a:t>Es wird eine kleine Pause gesendet, damit wird längeres Drücken vermieden.</a:t>
            </a:r>
            <a:br>
              <a:rPr lang="de-DE" sz="2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de-DE" sz="2400" dirty="0"/>
          </a:p>
        </p:txBody>
      </p:sp>
      <p:pic>
        <p:nvPicPr>
          <p:cNvPr id="20" name="Grafik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29" y="3391277"/>
            <a:ext cx="3327724" cy="1813411"/>
          </a:xfrm>
          <a:prstGeom prst="rect">
            <a:avLst/>
          </a:prstGeom>
        </p:spPr>
      </p:pic>
      <p:pic>
        <p:nvPicPr>
          <p:cNvPr id="23" name="Grafik 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43" y="3391276"/>
            <a:ext cx="3327724" cy="181341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 flipH="1">
            <a:off x="639237" y="5636624"/>
            <a:ext cx="11281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Erstelle die weiteren Anweisungen: „Wenn Pin X gedrückt, dann ….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416159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 1"/>
          <p:cNvSpPr txBox="1">
            <a:spLocks/>
          </p:cNvSpPr>
          <p:nvPr/>
        </p:nvSpPr>
        <p:spPr>
          <a:xfrm>
            <a:off x="695290" y="265549"/>
            <a:ext cx="8911687" cy="836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Funk - Roboter Fernsteuerung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28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Rechteck 3"/>
          <p:cNvSpPr/>
          <p:nvPr/>
        </p:nvSpPr>
        <p:spPr>
          <a:xfrm>
            <a:off x="833728" y="1277258"/>
            <a:ext cx="98259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Vervollständige mit den </a:t>
            </a:r>
            <a:r>
              <a:rPr lang="de-DE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weiteren Nummern</a:t>
            </a: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 den dazugehörigen </a:t>
            </a:r>
            <a:r>
              <a:rPr lang="de-DE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Symbolen</a:t>
            </a: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27" y="2473889"/>
            <a:ext cx="10347893" cy="336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16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203</Words>
  <Application>Microsoft Office PowerPoint</Application>
  <PresentationFormat>Breitbild</PresentationFormat>
  <Paragraphs>65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Segoe Print</vt:lpstr>
      <vt:lpstr>Times New Roman</vt:lpstr>
      <vt:lpstr>Wingdings</vt:lpstr>
      <vt:lpstr>Wingdings 3</vt:lpstr>
      <vt:lpstr>Fetzen</vt:lpstr>
      <vt:lpstr>Funk - Roboter Fernsteuerung  Roboter Fernsteuerung</vt:lpstr>
      <vt:lpstr>„Funk - Roboter Fernsteuerung“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Calliope</dc:title>
  <dc:creator>Willi Heßlinger</dc:creator>
  <cp:lastModifiedBy>Willi Heßlinger</cp:lastModifiedBy>
  <cp:revision>100</cp:revision>
  <dcterms:created xsi:type="dcterms:W3CDTF">2018-08-30T13:11:55Z</dcterms:created>
  <dcterms:modified xsi:type="dcterms:W3CDTF">2019-04-07T22:22:47Z</dcterms:modified>
</cp:coreProperties>
</file>