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86" r:id="rId2"/>
    <p:sldId id="282" r:id="rId3"/>
    <p:sldId id="287" r:id="rId4"/>
    <p:sldId id="289" r:id="rId5"/>
    <p:sldId id="288" r:id="rId6"/>
    <p:sldId id="290" r:id="rId7"/>
    <p:sldId id="291" r:id="rId8"/>
    <p:sldId id="292" r:id="rId9"/>
    <p:sldId id="293" r:id="rId10"/>
    <p:sldId id="29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fischertechnik.de/de-de/service/elearning/lehren/calliope" TargetMode="Externa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r2fKdWZtZIM" TargetMode="Externa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fn24c5xjTsk" TargetMode="Externa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youtube.com/watch?v=fn24c5xjTsk" TargetMode="Externa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n24c5xjTsk" TargetMode="Externa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fn24c5xjTsk" TargetMode="Externa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fn24c5xjTsk" TargetMode="Externa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watch?v=fn24c5xjTsk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youtube.com/watch?v=fn24c5xjTsk" TargetMode="Externa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589212" y="4797828"/>
            <a:ext cx="8915399" cy="1126283"/>
          </a:xfrm>
        </p:spPr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415" y="403873"/>
            <a:ext cx="6706536" cy="58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771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1 Bausatz – 3 Modelle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feld 4"/>
          <p:cNvSpPr txBox="1"/>
          <p:nvPr/>
        </p:nvSpPr>
        <p:spPr>
          <a:xfrm>
            <a:off x="933745" y="6055743"/>
            <a:ext cx="949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Abbildung</a:t>
            </a:r>
            <a:r>
              <a:rPr lang="de-DE" dirty="0"/>
              <a:t>: https://</a:t>
            </a:r>
            <a:r>
              <a:rPr lang="de-DE" dirty="0">
                <a:hlinkClick r:id="rId2"/>
              </a:rPr>
              <a:t>www.fischertechnik.de/de-de/service/elearning/lehren/calliope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006" y="3922979"/>
            <a:ext cx="4041225" cy="203305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0717" y="3825976"/>
            <a:ext cx="4128116" cy="233328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7743" y="1792925"/>
            <a:ext cx="4008505" cy="237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18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1 – Grundmodell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feld 4"/>
          <p:cNvSpPr txBox="1"/>
          <p:nvPr/>
        </p:nvSpPr>
        <p:spPr>
          <a:xfrm>
            <a:off x="933745" y="6055743"/>
            <a:ext cx="7951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</a:t>
            </a:r>
            <a:r>
              <a:rPr lang="de-DE" dirty="0">
                <a:hlinkClick r:id="rId2"/>
              </a:rPr>
              <a:t>: https://www.youtube.com/watch?v=r2fKdWZtZIM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758" y="1864952"/>
            <a:ext cx="6415203" cy="381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10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2 – Variante zusammenbauen 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feld 4"/>
          <p:cNvSpPr txBox="1"/>
          <p:nvPr/>
        </p:nvSpPr>
        <p:spPr>
          <a:xfrm>
            <a:off x="933745" y="6055743"/>
            <a:ext cx="992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 für Händetrockner</a:t>
            </a:r>
            <a:r>
              <a:rPr lang="de-DE" dirty="0"/>
              <a:t>: </a:t>
            </a:r>
            <a:r>
              <a:rPr lang="de-DE" b="1" dirty="0">
                <a:hlinkClick r:id="rId2"/>
              </a:rPr>
              <a:t>https://www.youtube.com/watch?v=fn24c5xjTsk</a:t>
            </a:r>
            <a:endParaRPr lang="de-DE" b="1" dirty="0"/>
          </a:p>
        </p:txBody>
      </p:sp>
      <p:sp>
        <p:nvSpPr>
          <p:cNvPr id="4" name="Rechteck 3"/>
          <p:cNvSpPr/>
          <p:nvPr/>
        </p:nvSpPr>
        <p:spPr>
          <a:xfrm>
            <a:off x="4820223" y="218908"/>
            <a:ext cx="5248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Händetrockner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058" y="1999248"/>
            <a:ext cx="6067125" cy="359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18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3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1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feld 4"/>
          <p:cNvSpPr txBox="1"/>
          <p:nvPr/>
        </p:nvSpPr>
        <p:spPr>
          <a:xfrm>
            <a:off x="933745" y="6055743"/>
            <a:ext cx="992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 für Händetrockner</a:t>
            </a:r>
            <a:r>
              <a:rPr lang="de-DE" dirty="0"/>
              <a:t>: </a:t>
            </a:r>
            <a:r>
              <a:rPr lang="de-DE" b="1" dirty="0">
                <a:hlinkClick r:id="rId2"/>
              </a:rPr>
              <a:t>https://www.youtube.com/watch?v=fn24c5xjTsk</a:t>
            </a:r>
            <a:endParaRPr lang="de-DE" b="1" dirty="0"/>
          </a:p>
        </p:txBody>
      </p:sp>
      <p:sp>
        <p:nvSpPr>
          <p:cNvPr id="4" name="Rechteck 3"/>
          <p:cNvSpPr/>
          <p:nvPr/>
        </p:nvSpPr>
        <p:spPr>
          <a:xfrm>
            <a:off x="4820223" y="218908"/>
            <a:ext cx="5248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Händetrockner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92404" y="2372264"/>
            <a:ext cx="1049357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Der Ventilator solle durch den </a:t>
            </a:r>
            <a:r>
              <a:rPr lang="de-DE" sz="2400" b="1" dirty="0" smtClean="0"/>
              <a:t>Fototransistor</a:t>
            </a:r>
            <a:r>
              <a:rPr lang="de-DE" sz="2400" dirty="0" smtClean="0"/>
              <a:t> ein- und ausgeschaltet.</a:t>
            </a:r>
          </a:p>
          <a:p>
            <a:endParaRPr lang="de-DE" sz="2400" dirty="0"/>
          </a:p>
          <a:p>
            <a:r>
              <a:rPr lang="de-DE" sz="2400" dirty="0" smtClean="0"/>
              <a:t>Durch </a:t>
            </a:r>
            <a:r>
              <a:rPr lang="de-DE" sz="2400" b="1" dirty="0" smtClean="0"/>
              <a:t>Änderung der Lichtverhältnisse </a:t>
            </a:r>
            <a:r>
              <a:rPr lang="de-DE" sz="2400" dirty="0" smtClean="0"/>
              <a:t>wird ein unterschiedlicher Wert </a:t>
            </a:r>
          </a:p>
          <a:p>
            <a:r>
              <a:rPr lang="de-DE" sz="2400" dirty="0" smtClean="0"/>
              <a:t>ausgegeben und kann somit zur Steuerung von Aktionen verwendet</a:t>
            </a:r>
          </a:p>
          <a:p>
            <a:r>
              <a:rPr lang="de-DE" sz="2400" dirty="0" smtClean="0"/>
              <a:t>Werden.</a:t>
            </a:r>
          </a:p>
          <a:p>
            <a:endParaRPr lang="de-DE" sz="2400" dirty="0"/>
          </a:p>
          <a:p>
            <a:endParaRPr lang="de-DE" sz="2400" dirty="0" smtClean="0"/>
          </a:p>
          <a:p>
            <a:r>
              <a:rPr lang="de-DE" sz="2400" dirty="0" smtClean="0"/>
              <a:t>Je nach Umgebung sind die Lichtverhältnisse unterschiedlich.</a:t>
            </a:r>
            <a:endParaRPr lang="de-DE" sz="24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606" y="4218858"/>
            <a:ext cx="1467055" cy="126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9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3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933745" y="6055743"/>
            <a:ext cx="992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 für Händetrockner</a:t>
            </a:r>
            <a:r>
              <a:rPr lang="de-DE" dirty="0"/>
              <a:t>: </a:t>
            </a:r>
            <a:r>
              <a:rPr lang="de-DE" b="1" dirty="0">
                <a:hlinkClick r:id="rId2"/>
              </a:rPr>
              <a:t>https://www.youtube.com/watch?v=fn24c5xjTsk</a:t>
            </a:r>
            <a:endParaRPr lang="de-DE" b="1" dirty="0"/>
          </a:p>
        </p:txBody>
      </p:sp>
      <p:sp>
        <p:nvSpPr>
          <p:cNvPr id="4" name="Rechteck 3"/>
          <p:cNvSpPr/>
          <p:nvPr/>
        </p:nvSpPr>
        <p:spPr>
          <a:xfrm>
            <a:off x="4820223" y="218908"/>
            <a:ext cx="5248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Händetrockner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92404" y="2372264"/>
            <a:ext cx="932498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Je nach Umgebung sind die Lichtverhältnisse unterschiedlich.</a:t>
            </a:r>
          </a:p>
          <a:p>
            <a:endParaRPr lang="de-DE" sz="2400" dirty="0"/>
          </a:p>
          <a:p>
            <a:r>
              <a:rPr lang="de-DE" sz="2400" dirty="0" smtClean="0"/>
              <a:t>Zunächst soll die </a:t>
            </a:r>
            <a:r>
              <a:rPr lang="de-DE" sz="2400" b="1" dirty="0" smtClean="0"/>
              <a:t>Lichtstärke</a:t>
            </a:r>
            <a:r>
              <a:rPr lang="de-DE" sz="2400" dirty="0" smtClean="0"/>
              <a:t> im Raum gemessen werden.</a:t>
            </a:r>
          </a:p>
          <a:p>
            <a:endParaRPr lang="de-DE" sz="2400" dirty="0"/>
          </a:p>
          <a:p>
            <a:r>
              <a:rPr lang="de-DE" sz="2400" dirty="0" smtClean="0"/>
              <a:t>Erstelle hierzu ein Programm: 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662066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3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933745" y="6055743"/>
            <a:ext cx="992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 für Händetrockner</a:t>
            </a:r>
            <a:r>
              <a:rPr lang="de-DE" dirty="0"/>
              <a:t>: </a:t>
            </a:r>
            <a:r>
              <a:rPr lang="de-DE" b="1" dirty="0">
                <a:hlinkClick r:id="rId2"/>
              </a:rPr>
              <a:t>https://www.youtube.com/watch?v=fn24c5xjTsk</a:t>
            </a:r>
            <a:endParaRPr lang="de-DE" b="1" dirty="0"/>
          </a:p>
        </p:txBody>
      </p:sp>
      <p:sp>
        <p:nvSpPr>
          <p:cNvPr id="4" name="Rechteck 3"/>
          <p:cNvSpPr/>
          <p:nvPr/>
        </p:nvSpPr>
        <p:spPr>
          <a:xfrm>
            <a:off x="4820223" y="218908"/>
            <a:ext cx="5248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Händetrockner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792404" y="2372264"/>
            <a:ext cx="932498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Je nach Umgebung sind die Lichtverhältnisse unterschiedlich.</a:t>
            </a:r>
          </a:p>
          <a:p>
            <a:endParaRPr lang="de-DE" sz="2400" dirty="0"/>
          </a:p>
          <a:p>
            <a:r>
              <a:rPr lang="de-DE" sz="2400" dirty="0" smtClean="0"/>
              <a:t>Zunächst soll die </a:t>
            </a:r>
            <a:r>
              <a:rPr lang="de-DE" sz="2400" b="1" dirty="0" smtClean="0"/>
              <a:t>Lichtstärke</a:t>
            </a:r>
            <a:r>
              <a:rPr lang="de-DE" sz="2400" dirty="0" smtClean="0"/>
              <a:t> im Raum gemessen werden.</a:t>
            </a:r>
          </a:p>
          <a:p>
            <a:endParaRPr lang="de-DE" sz="2400" dirty="0"/>
          </a:p>
          <a:p>
            <a:r>
              <a:rPr lang="de-DE" sz="2400" dirty="0" smtClean="0"/>
              <a:t>Erstelle hierzu ein Programm: </a:t>
            </a:r>
            <a:endParaRPr lang="de-DE" sz="2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040" y="3998807"/>
            <a:ext cx="3486637" cy="108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03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3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933745" y="6055743"/>
            <a:ext cx="992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 für Händetrockner</a:t>
            </a:r>
            <a:r>
              <a:rPr lang="de-DE" dirty="0"/>
              <a:t>: </a:t>
            </a:r>
            <a:r>
              <a:rPr lang="de-DE" b="1" dirty="0">
                <a:hlinkClick r:id="rId2"/>
              </a:rPr>
              <a:t>https://www.youtube.com/watch?v=fn24c5xjTsk</a:t>
            </a:r>
            <a:endParaRPr lang="de-DE" b="1" dirty="0"/>
          </a:p>
        </p:txBody>
      </p:sp>
      <p:sp>
        <p:nvSpPr>
          <p:cNvPr id="4" name="Rechteck 3"/>
          <p:cNvSpPr/>
          <p:nvPr/>
        </p:nvSpPr>
        <p:spPr>
          <a:xfrm>
            <a:off x="4820223" y="218908"/>
            <a:ext cx="5248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Händetrockner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30366" y="2244200"/>
            <a:ext cx="62360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Nun kann das Programm erstellt werden.</a:t>
            </a:r>
          </a:p>
          <a:p>
            <a:r>
              <a:rPr lang="de-DE" sz="2400" dirty="0" smtClean="0"/>
              <a:t>Hierzu muss eine </a:t>
            </a:r>
            <a:r>
              <a:rPr lang="de-DE" sz="2400" b="1" dirty="0" smtClean="0"/>
              <a:t>Bedingung</a:t>
            </a:r>
            <a:r>
              <a:rPr lang="de-DE" sz="2400" dirty="0" smtClean="0"/>
              <a:t> (Logik)</a:t>
            </a:r>
            <a:br>
              <a:rPr lang="de-DE" sz="2400" dirty="0" smtClean="0"/>
            </a:br>
            <a:r>
              <a:rPr lang="de-DE" sz="2400" dirty="0" smtClean="0"/>
              <a:t>erstellt werden.</a:t>
            </a:r>
          </a:p>
          <a:p>
            <a:endParaRPr lang="de-DE" sz="2400" dirty="0"/>
          </a:p>
          <a:p>
            <a:r>
              <a:rPr lang="de-DE" sz="2400" dirty="0" smtClean="0"/>
              <a:t>Auch soll diese Aktion </a:t>
            </a:r>
            <a:r>
              <a:rPr lang="de-DE" sz="2400" b="1" dirty="0" smtClean="0"/>
              <a:t>dauerhaft</a:t>
            </a:r>
            <a:r>
              <a:rPr lang="de-DE" sz="2400" dirty="0" smtClean="0"/>
              <a:t> </a:t>
            </a:r>
          </a:p>
          <a:p>
            <a:r>
              <a:rPr lang="de-DE" sz="2400" dirty="0" smtClean="0"/>
              <a:t>geschehen.</a:t>
            </a:r>
            <a:endParaRPr lang="de-DE" sz="2400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369" y="2061175"/>
            <a:ext cx="4801270" cy="341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79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3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933745" y="6055743"/>
            <a:ext cx="992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 für Händetrockner</a:t>
            </a:r>
            <a:r>
              <a:rPr lang="de-DE" dirty="0"/>
              <a:t>: </a:t>
            </a:r>
            <a:r>
              <a:rPr lang="de-DE" b="1" dirty="0">
                <a:hlinkClick r:id="rId2"/>
              </a:rPr>
              <a:t>https://www.youtube.com/watch?v=fn24c5xjTsk</a:t>
            </a:r>
            <a:endParaRPr lang="de-DE" b="1" dirty="0"/>
          </a:p>
        </p:txBody>
      </p:sp>
      <p:sp>
        <p:nvSpPr>
          <p:cNvPr id="4" name="Rechteck 3"/>
          <p:cNvSpPr/>
          <p:nvPr/>
        </p:nvSpPr>
        <p:spPr>
          <a:xfrm>
            <a:off x="4820223" y="218908"/>
            <a:ext cx="5248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Händetrockner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30366" y="2244200"/>
            <a:ext cx="62360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Der Ventilator wird mit dem </a:t>
            </a:r>
          </a:p>
          <a:p>
            <a:r>
              <a:rPr lang="de-DE" sz="2400" dirty="0" smtClean="0"/>
              <a:t>Befehlsblock „</a:t>
            </a:r>
            <a:r>
              <a:rPr lang="de-DE" sz="2400" b="1" dirty="0" smtClean="0"/>
              <a:t>Motoren</a:t>
            </a:r>
            <a:r>
              <a:rPr lang="de-DE" sz="2400" dirty="0" smtClean="0"/>
              <a:t>“ gesteuert.</a:t>
            </a:r>
          </a:p>
          <a:p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  <a:p>
            <a:r>
              <a:rPr lang="de-DE" sz="2400" dirty="0" smtClean="0"/>
              <a:t>Verwende folgende Befehle: </a:t>
            </a:r>
            <a:endParaRPr lang="de-DE" sz="2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l="14479" t="81870" r="53321" b="6201"/>
          <a:stretch/>
        </p:blipFill>
        <p:spPr>
          <a:xfrm>
            <a:off x="6857998" y="4045863"/>
            <a:ext cx="2631059" cy="63959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785" y="3192504"/>
            <a:ext cx="2381582" cy="48584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/>
          <a:srcRect l="15961" t="44546" r="41520" b="44067"/>
          <a:stretch/>
        </p:blipFill>
        <p:spPr>
          <a:xfrm>
            <a:off x="6857998" y="4992311"/>
            <a:ext cx="3010621" cy="52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80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3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933745" y="6055743"/>
            <a:ext cx="992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 für Händetrockner</a:t>
            </a:r>
            <a:r>
              <a:rPr lang="de-DE" dirty="0"/>
              <a:t>: </a:t>
            </a:r>
            <a:r>
              <a:rPr lang="de-DE" b="1" dirty="0">
                <a:hlinkClick r:id="rId2"/>
              </a:rPr>
              <a:t>https://www.youtube.com/watch?v=fn24c5xjTsk</a:t>
            </a:r>
            <a:endParaRPr lang="de-DE" b="1" dirty="0"/>
          </a:p>
        </p:txBody>
      </p:sp>
      <p:sp>
        <p:nvSpPr>
          <p:cNvPr id="4" name="Rechteck 3"/>
          <p:cNvSpPr/>
          <p:nvPr/>
        </p:nvSpPr>
        <p:spPr>
          <a:xfrm>
            <a:off x="4820223" y="218908"/>
            <a:ext cx="5248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Händetrockner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2595597" y="2061175"/>
            <a:ext cx="6236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So sieht das fertige Programm aus!</a:t>
            </a:r>
            <a:endParaRPr lang="de-DE" sz="24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597" y="2705865"/>
            <a:ext cx="4848902" cy="318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919453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248</Words>
  <Application>Microsoft Office PowerPoint</Application>
  <PresentationFormat>Breitbild</PresentationFormat>
  <Paragraphs>74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Segoe Print</vt:lpstr>
      <vt:lpstr>Times New Roman</vt:lpstr>
      <vt:lpstr>Wingdings 3</vt:lpstr>
      <vt:lpstr>Fetzen</vt:lpstr>
      <vt:lpstr>Fischer-Technik</vt:lpstr>
      <vt:lpstr>Fischer-Technik</vt:lpstr>
      <vt:lpstr>Fischer-Technik</vt:lpstr>
      <vt:lpstr>Fischer-Technik</vt:lpstr>
      <vt:lpstr>Fischer-Technik</vt:lpstr>
      <vt:lpstr>Fischer-Technik</vt:lpstr>
      <vt:lpstr>Fischer-Technik</vt:lpstr>
      <vt:lpstr>Fischer-Technik</vt:lpstr>
      <vt:lpstr>Fischer-Technik</vt:lpstr>
      <vt:lpstr>Fischer-Technik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98</cp:revision>
  <dcterms:created xsi:type="dcterms:W3CDTF">2018-08-30T13:11:55Z</dcterms:created>
  <dcterms:modified xsi:type="dcterms:W3CDTF">2019-06-26T06:12:32Z</dcterms:modified>
</cp:coreProperties>
</file>