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62" r:id="rId4"/>
    <p:sldId id="261" r:id="rId5"/>
    <p:sldId id="268" r:id="rId6"/>
    <p:sldId id="263" r:id="rId7"/>
    <p:sldId id="265" r:id="rId8"/>
    <p:sldId id="269" r:id="rId9"/>
    <p:sldId id="273" r:id="rId10"/>
    <p:sldId id="272" r:id="rId11"/>
    <p:sldId id="27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103" y="954081"/>
            <a:ext cx="1905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36" y="6497171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31103" y="954081"/>
            <a:ext cx="190526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91" y="423589"/>
            <a:ext cx="3625254" cy="3156373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773064" y="1181818"/>
            <a:ext cx="897147" cy="923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869674" y="1317871"/>
            <a:ext cx="355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Laufschrift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6550024" y="1454227"/>
            <a:ext cx="948906" cy="650618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789" y="5903662"/>
            <a:ext cx="4020111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70" y="3642211"/>
            <a:ext cx="3353268" cy="95263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8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792404" y="1279097"/>
            <a:ext cx="9814435" cy="120032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Für die Verwendung der Pin-Funktion muss diese zuerst aktiviert werden, danach muss die entsprechende Pin-Nummer gewählt werden.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047370" y="2698213"/>
            <a:ext cx="88314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/>
              <a:t>Pin aktivieren	und		Pin-Nummer auswählen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39" y="3927235"/>
            <a:ext cx="3217628" cy="51442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133598" y="5015623"/>
            <a:ext cx="874518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b="1" dirty="0" smtClean="0"/>
              <a:t>Funktion „wenn Pin …“ anklicken.</a:t>
            </a:r>
          </a:p>
          <a:p>
            <a:pPr marL="514350" indent="-514350">
              <a:buAutoNum type="arabicPeriod"/>
            </a:pPr>
            <a:r>
              <a:rPr lang="de-DE" sz="2800" b="1" dirty="0" smtClean="0"/>
              <a:t>Nummer der Pin </a:t>
            </a:r>
            <a:r>
              <a:rPr lang="de-DE" sz="2800" b="1" dirty="0"/>
              <a:t>auswählen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15" y="3531146"/>
            <a:ext cx="3238952" cy="1247949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274318" y="3362843"/>
            <a:ext cx="1096684" cy="151136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133599" y="3516172"/>
            <a:ext cx="1771651" cy="114802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04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Namensschild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279097"/>
            <a:ext cx="9814435" cy="120032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Für die Verwendung der Pin ist es wichtig, dass beim Ausführen des Programm mit dem Kontakt der </a:t>
            </a:r>
            <a:r>
              <a:rPr lang="de-DE" sz="2400" b="1" u="sng" dirty="0" smtClean="0">
                <a:solidFill>
                  <a:schemeClr val="tx1"/>
                </a:solidFill>
              </a:rPr>
              <a:t>jeweiligen Pin-Nummer </a:t>
            </a:r>
            <a:r>
              <a:rPr lang="de-DE" sz="2400" b="1" dirty="0" smtClean="0">
                <a:solidFill>
                  <a:schemeClr val="tx1"/>
                </a:solidFill>
              </a:rPr>
              <a:t>auch die </a:t>
            </a:r>
            <a:r>
              <a:rPr lang="de-DE" sz="2400" b="1" u="sng" dirty="0" smtClean="0">
                <a:solidFill>
                  <a:schemeClr val="tx1"/>
                </a:solidFill>
              </a:rPr>
              <a:t>Pin „-“ </a:t>
            </a:r>
            <a:r>
              <a:rPr lang="de-DE" sz="2400" b="1" dirty="0" smtClean="0">
                <a:solidFill>
                  <a:schemeClr val="tx1"/>
                </a:solidFill>
              </a:rPr>
              <a:t>berührt wird.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Grafik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13" y="2699956"/>
            <a:ext cx="3798253" cy="370268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92404" y="3312507"/>
            <a:ext cx="11272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„-“</a:t>
            </a:r>
            <a:endParaRPr lang="de-DE" sz="2400" b="1" dirty="0"/>
          </a:p>
        </p:txBody>
      </p:sp>
      <p:sp>
        <p:nvSpPr>
          <p:cNvPr id="19" name="Rechteck 18"/>
          <p:cNvSpPr/>
          <p:nvPr/>
        </p:nvSpPr>
        <p:spPr>
          <a:xfrm>
            <a:off x="425476" y="5243950"/>
            <a:ext cx="191590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„0“ </a:t>
            </a:r>
          </a:p>
          <a:p>
            <a:r>
              <a:rPr lang="de-DE" sz="2400" b="1" dirty="0" smtClean="0"/>
              <a:t>oder „1“, …</a:t>
            </a:r>
            <a:endParaRPr lang="de-DE" sz="2400" b="1" dirty="0"/>
          </a:p>
        </p:txBody>
      </p:sp>
      <p:sp>
        <p:nvSpPr>
          <p:cNvPr id="20" name="Rechteck 19"/>
          <p:cNvSpPr/>
          <p:nvPr/>
        </p:nvSpPr>
        <p:spPr>
          <a:xfrm>
            <a:off x="792404" y="4294796"/>
            <a:ext cx="9404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+</a:t>
            </a:r>
            <a:endParaRPr lang="de-DE" sz="2400" b="1" dirty="0"/>
          </a:p>
        </p:txBody>
      </p:sp>
      <p:sp>
        <p:nvSpPr>
          <p:cNvPr id="21" name="Pfeil nach rechts 20"/>
          <p:cNvSpPr/>
          <p:nvPr/>
        </p:nvSpPr>
        <p:spPr>
          <a:xfrm>
            <a:off x="2973463" y="3774172"/>
            <a:ext cx="671574" cy="44952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2637676" y="5513318"/>
            <a:ext cx="671574" cy="44952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6549479" y="2629572"/>
            <a:ext cx="441389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000" b="1" dirty="0" smtClean="0"/>
              <a:t>In der Simulation wird dies derzeit </a:t>
            </a:r>
            <a:r>
              <a:rPr lang="de-DE" sz="2000" b="1" u="sng" dirty="0" smtClean="0">
                <a:solidFill>
                  <a:srgbClr val="FF0000"/>
                </a:solidFill>
              </a:rPr>
              <a:t>nicht</a:t>
            </a:r>
            <a:r>
              <a:rPr lang="de-DE" sz="2000" b="1" dirty="0" smtClean="0"/>
              <a:t> angezeigt, da man mit der Maus immer </a:t>
            </a:r>
            <a:r>
              <a:rPr lang="de-DE" sz="2000" b="1" dirty="0" smtClean="0">
                <a:solidFill>
                  <a:srgbClr val="FF0000"/>
                </a:solidFill>
              </a:rPr>
              <a:t>nur eine Pin </a:t>
            </a:r>
            <a:r>
              <a:rPr lang="de-DE" sz="2000" b="1" dirty="0" smtClean="0"/>
              <a:t>anklicken kann.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713" y="4157760"/>
            <a:ext cx="2025425" cy="2172380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7598004" y="4103157"/>
            <a:ext cx="2271860" cy="240133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V="1">
            <a:off x="7598004" y="4103158"/>
            <a:ext cx="2271860" cy="240133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6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75586" y="1000605"/>
            <a:ext cx="9814435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Namensschnipsel:</a:t>
            </a:r>
          </a:p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Beispiel für den Text: „Meine Lehrerin ist toll!“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14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5685499" y="3133416"/>
            <a:ext cx="590947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/>
              <a:t>Zusatz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Finde noch weitere </a:t>
            </a:r>
            <a:r>
              <a:rPr lang="de-DE" sz="2800" dirty="0" err="1" smtClean="0"/>
              <a:t>Schnipselsätze</a:t>
            </a:r>
            <a:r>
              <a:rPr lang="de-DE" sz="2800" dirty="0" smtClean="0"/>
              <a:t> und lasse diese von deinen </a:t>
            </a:r>
            <a:r>
              <a:rPr lang="de-DE" sz="2800" smtClean="0"/>
              <a:t>Mitschülern aufschreiben.</a:t>
            </a:r>
            <a:endParaRPr lang="de-DE" sz="2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6" y="1949780"/>
            <a:ext cx="3429479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Überblick „Name“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3608" y="1254285"/>
            <a:ext cx="11318842" cy="5172394"/>
          </a:xfrm>
        </p:spPr>
        <p:txBody>
          <a:bodyPr>
            <a:noAutofit/>
          </a:bodyPr>
          <a:lstStyle/>
          <a:p>
            <a:r>
              <a:rPr lang="de-DE" sz="2400" dirty="0" smtClean="0"/>
              <a:t>Eingabe/Anzeige von </a:t>
            </a:r>
            <a:r>
              <a:rPr lang="de-DE" sz="2400" b="1" dirty="0" smtClean="0"/>
              <a:t>Namen</a:t>
            </a:r>
          </a:p>
          <a:p>
            <a:r>
              <a:rPr lang="de-DE" sz="2400" b="1" dirty="0"/>
              <a:t>Hinweis: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Der Text erscheint Buchstabe nach Buchstabe in einer sog. Laufschrift!</a:t>
            </a:r>
          </a:p>
          <a:p>
            <a:r>
              <a:rPr lang="de-DE" sz="2400" b="1" dirty="0" smtClean="0"/>
              <a:t>Anzeigedauer des Schriftzuges: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1" dirty="0" smtClean="0"/>
              <a:t>Wiederholung</a:t>
            </a:r>
            <a:r>
              <a:rPr lang="de-DE" sz="2400" dirty="0" smtClean="0"/>
              <a:t> (Schleife)</a:t>
            </a:r>
            <a:br>
              <a:rPr lang="de-DE" sz="2400" dirty="0" smtClean="0"/>
            </a:b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Zählwiederholung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fortlaufende (dauerhafte) Wiederholung</a:t>
            </a:r>
            <a:b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bedingte Wiederholung </a:t>
            </a:r>
          </a:p>
          <a:p>
            <a:r>
              <a:rPr lang="de-DE" sz="2400" dirty="0" smtClean="0"/>
              <a:t>Anzeige durch verschiedene Arten </a:t>
            </a:r>
            <a:br>
              <a:rPr lang="de-DE" sz="2400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Taste A, Taste B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und evtl. </a:t>
            </a:r>
            <a:r>
              <a:rPr lang="de-DE" sz="2400" b="1" dirty="0" smtClean="0">
                <a:solidFill>
                  <a:srgbClr val="FF0000"/>
                </a:solidFill>
              </a:rPr>
              <a:t>PIN 0, 1, 2, 3</a:t>
            </a:r>
            <a:r>
              <a:rPr lang="de-DE" sz="2400" b="1" dirty="0" smtClean="0"/>
              <a:t>.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7625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feil nach rechts 20"/>
          <p:cNvSpPr/>
          <p:nvPr/>
        </p:nvSpPr>
        <p:spPr>
          <a:xfrm>
            <a:off x="9352744" y="5289830"/>
            <a:ext cx="727084" cy="5131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6879685" y="5276066"/>
            <a:ext cx="727084" cy="5131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10" y="4643352"/>
            <a:ext cx="2053152" cy="18061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3063962"/>
              </p:ext>
            </p:extLst>
          </p:nvPr>
        </p:nvGraphicFramePr>
        <p:xfrm>
          <a:off x="792403" y="1210026"/>
          <a:ext cx="10467972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33986">
                  <a:extLst>
                    <a:ext uri="{9D8B030D-6E8A-4147-A177-3AD203B41FA5}">
                      <a16:colId xmlns:a16="http://schemas.microsoft.com/office/drawing/2014/main" val="3745587217"/>
                    </a:ext>
                  </a:extLst>
                </a:gridCol>
                <a:gridCol w="5233986">
                  <a:extLst>
                    <a:ext uri="{9D8B030D-6E8A-4147-A177-3AD203B41FA5}">
                      <a16:colId xmlns:a16="http://schemas.microsoft.com/office/drawing/2014/main" val="3238631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Arbeitsmaterial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Beschreibung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28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AB: </a:t>
                      </a:r>
                      <a:r>
                        <a:rPr lang="de-DE" sz="2200" b="1" dirty="0" smtClean="0"/>
                        <a:t>02c-Name.docx</a:t>
                      </a:r>
                      <a:endParaRPr lang="de-DE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Arbeitsblatt</a:t>
                      </a:r>
                      <a:r>
                        <a:rPr lang="de-DE" sz="2200" baseline="0" dirty="0" smtClean="0"/>
                        <a:t> für das Anzeigen eines Textes, z. B. Name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1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Das Wort</a:t>
                      </a:r>
                      <a:r>
                        <a:rPr lang="de-DE" sz="2200" baseline="0" dirty="0" smtClean="0"/>
                        <a:t> „Hallo“, der </a:t>
                      </a:r>
                      <a:r>
                        <a:rPr lang="de-DE" sz="2200" b="1" baseline="0" dirty="0" smtClean="0"/>
                        <a:t>eigene Name </a:t>
                      </a:r>
                      <a:r>
                        <a:rPr lang="de-DE" sz="2200" baseline="0" dirty="0" smtClean="0"/>
                        <a:t>oder ein anderer Text soll auf dem Calliope erscheinen.</a:t>
                      </a:r>
                      <a:endParaRPr lang="de-D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Hinweis:</a:t>
                      </a:r>
                      <a:br>
                        <a:rPr lang="de-DE" sz="2200" dirty="0" smtClean="0"/>
                      </a:br>
                      <a:r>
                        <a:rPr lang="de-DE" sz="2200" dirty="0" smtClean="0"/>
                        <a:t>Der</a:t>
                      </a:r>
                      <a:r>
                        <a:rPr lang="de-DE" sz="2200" baseline="0" dirty="0" smtClean="0"/>
                        <a:t> Text erscheint </a:t>
                      </a:r>
                      <a:r>
                        <a:rPr lang="de-DE" sz="2200" b="1" baseline="0" dirty="0" smtClean="0"/>
                        <a:t>buchstabenweise</a:t>
                      </a:r>
                      <a:r>
                        <a:rPr lang="de-DE" sz="2200" baseline="0" dirty="0" smtClean="0"/>
                        <a:t> in einer Laufschrift.</a:t>
                      </a:r>
                      <a:endParaRPr lang="de-D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61475"/>
                  </a:ext>
                </a:extLst>
              </a:tr>
            </a:tbl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8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Pfeil nach rechts 12"/>
          <p:cNvSpPr/>
          <p:nvPr/>
        </p:nvSpPr>
        <p:spPr>
          <a:xfrm>
            <a:off x="1973846" y="5196078"/>
            <a:ext cx="727084" cy="5131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4" y="4574725"/>
            <a:ext cx="1938844" cy="1755887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>
            <a:off x="4412710" y="5264587"/>
            <a:ext cx="727084" cy="51317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028" y="4642437"/>
            <a:ext cx="2009775" cy="17818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69" y="4643360"/>
            <a:ext cx="2053152" cy="180613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682" y="4715599"/>
            <a:ext cx="1808099" cy="161115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928" y="3496026"/>
            <a:ext cx="3429479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3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8677" y="1339570"/>
            <a:ext cx="10363826" cy="3424107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Name/Text wird angezeigt.</a:t>
            </a:r>
          </a:p>
          <a:p>
            <a:r>
              <a:rPr lang="de-DE" sz="2400" b="1" dirty="0" smtClean="0"/>
              <a:t>Änderung des Text durch Klicken in das Feld „</a:t>
            </a:r>
            <a:r>
              <a:rPr lang="de-DE" sz="2400" b="1" dirty="0" err="1" smtClean="0"/>
              <a:t>Hello</a:t>
            </a:r>
            <a:r>
              <a:rPr lang="de-DE" sz="2400" b="1" dirty="0" smtClean="0"/>
              <a:t>“ </a:t>
            </a:r>
            <a:br>
              <a:rPr lang="de-DE" sz="2400" b="1" dirty="0" smtClean="0"/>
            </a:b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6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767996" y="3126093"/>
            <a:ext cx="999103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/>
              <a:t>Erkenntnis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smtClean="0"/>
              <a:t>Der Name wird immer wieder (dauerhaft) angezeigt.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Wie kann man diesen Vorgang </a:t>
            </a:r>
            <a:r>
              <a:rPr lang="de-DE" sz="2800" b="1" dirty="0" smtClean="0"/>
              <a:t>ändern</a:t>
            </a:r>
            <a:r>
              <a:rPr lang="de-DE" sz="2800" dirty="0" smtClean="0"/>
              <a:t>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6924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0" y="2347819"/>
            <a:ext cx="2028766" cy="44263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Namensschild - Programmierwissen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6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19025" y="1147490"/>
            <a:ext cx="11118706" cy="120032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Wiederholungen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i="1" dirty="0" smtClean="0"/>
              <a:t>Im </a:t>
            </a:r>
            <a:r>
              <a:rPr lang="de-DE" sz="2400" b="1" i="1" dirty="0" err="1" smtClean="0"/>
              <a:t>Makecode</a:t>
            </a:r>
            <a:r>
              <a:rPr lang="de-DE" sz="2400" b="1" i="1" dirty="0" smtClean="0"/>
              <a:t>-Editor</a:t>
            </a:r>
            <a:r>
              <a:rPr lang="de-DE" sz="2400" i="1" dirty="0" smtClean="0"/>
              <a:t> findet man diese Anweisungen </a:t>
            </a:r>
          </a:p>
          <a:p>
            <a:r>
              <a:rPr lang="de-DE" sz="2400" b="1" i="1" dirty="0" smtClean="0"/>
              <a:t>in verschiedenen Blöcken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  <p:cxnSp>
        <p:nvCxnSpPr>
          <p:cNvPr id="11" name="Line 9"/>
          <p:cNvCxnSpPr>
            <a:cxnSpLocks noChangeShapeType="1"/>
          </p:cNvCxnSpPr>
          <p:nvPr/>
        </p:nvCxnSpPr>
        <p:spPr bwMode="auto">
          <a:xfrm>
            <a:off x="-1216920" y="-443625"/>
            <a:ext cx="6743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2567755" y="4626928"/>
            <a:ext cx="70422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Fortlaufende (dauerhafte) Wiederholung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95493" y="2552423"/>
            <a:ext cx="711449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Zählwiederholung: 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18537" y="4107118"/>
            <a:ext cx="1579801" cy="4816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55" y="5259981"/>
            <a:ext cx="3486637" cy="107647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82" y="3093275"/>
            <a:ext cx="4039164" cy="1362265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321507" y="2718132"/>
            <a:ext cx="1579801" cy="4816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18537" y="4520998"/>
            <a:ext cx="1579801" cy="4816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378" y="5259981"/>
            <a:ext cx="3953427" cy="119079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352" y="3656462"/>
            <a:ext cx="3222494" cy="56494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48" y="5646454"/>
            <a:ext cx="3222494" cy="56494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261" y="5771514"/>
            <a:ext cx="3272529" cy="5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2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 - Anzeigedauer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668677" y="1032734"/>
            <a:ext cx="10363826" cy="2055523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Der Name/Text soll </a:t>
            </a:r>
            <a:r>
              <a:rPr lang="de-DE" sz="2400" b="1" dirty="0" smtClean="0"/>
              <a:t>mehrmals angezeigt </a:t>
            </a:r>
            <a:r>
              <a:rPr lang="de-DE" sz="2400" dirty="0" smtClean="0"/>
              <a:t>werden</a:t>
            </a:r>
            <a:r>
              <a:rPr lang="de-DE" sz="2400" dirty="0" smtClean="0">
                <a:sym typeface="Wingdings" panose="05000000000000000000" pitchFamily="2" charset="2"/>
              </a:rPr>
              <a:t>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Es muss eine </a:t>
            </a:r>
            <a:r>
              <a:rPr lang="de-DE" sz="2400" b="1" dirty="0" smtClean="0">
                <a:sym typeface="Wingdings" panose="05000000000000000000" pitchFamily="2" charset="2"/>
              </a:rPr>
              <a:t>Wiederholung</a:t>
            </a:r>
            <a:r>
              <a:rPr lang="de-DE" sz="2400" dirty="0" smtClean="0">
                <a:sym typeface="Wingdings" panose="05000000000000000000" pitchFamily="2" charset="2"/>
              </a:rPr>
              <a:t> eingebaut werden.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Welche </a:t>
            </a:r>
            <a:r>
              <a:rPr lang="de-DE" sz="2400" b="1" dirty="0" smtClean="0">
                <a:sym typeface="Wingdings" panose="05000000000000000000" pitchFamily="2" charset="2"/>
              </a:rPr>
              <a:t>Arten der Wiederholung </a:t>
            </a:r>
            <a:r>
              <a:rPr lang="de-DE" sz="2400" dirty="0" smtClean="0">
                <a:sym typeface="Wingdings" panose="05000000000000000000" pitchFamily="2" charset="2"/>
              </a:rPr>
              <a:t>gibt es im Editor?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In </a:t>
            </a:r>
            <a:r>
              <a:rPr lang="de-DE" sz="2400" b="1" dirty="0" smtClean="0">
                <a:sym typeface="Wingdings" panose="05000000000000000000" pitchFamily="2" charset="2"/>
              </a:rPr>
              <a:t>welchem Befehlsblock</a:t>
            </a:r>
            <a:r>
              <a:rPr lang="de-DE" sz="2400" dirty="0" smtClean="0">
                <a:sym typeface="Wingdings" panose="05000000000000000000" pitchFamily="2" charset="2"/>
              </a:rPr>
              <a:t> befinden sich diese Anweisungen?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10485559" y="236096"/>
            <a:ext cx="1375480" cy="646331"/>
            <a:chOff x="245073" y="244502"/>
            <a:chExt cx="1375655" cy="646331"/>
          </a:xfrm>
        </p:grpSpPr>
        <p:sp>
          <p:nvSpPr>
            <p:cNvPr id="6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Zusatz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213"/>
            <p:cNvSpPr txBox="1"/>
            <p:nvPr/>
          </p:nvSpPr>
          <p:spPr>
            <a:xfrm>
              <a:off x="245073" y="244502"/>
              <a:ext cx="5470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921668" y="4057109"/>
            <a:ext cx="45053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Zählwiederholung: 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668" y="2925996"/>
            <a:ext cx="45053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Fortlaufende Wiederholung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21669" y="5176932"/>
            <a:ext cx="45053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chemeClr val="accent5">
                    <a:lumMod val="75000"/>
                  </a:schemeClr>
                </a:solidFill>
              </a:rPr>
              <a:t>Bedingte Wiederholung</a:t>
            </a:r>
            <a:endParaRPr lang="de-D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096000" y="2929834"/>
            <a:ext cx="5043854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Befehl wird </a:t>
            </a:r>
            <a:r>
              <a:rPr lang="de-DE" sz="2400" b="1" u="sng" dirty="0" smtClean="0">
                <a:solidFill>
                  <a:schemeClr val="tx1"/>
                </a:solidFill>
              </a:rPr>
              <a:t>immer</a:t>
            </a:r>
            <a:r>
              <a:rPr lang="de-DE" sz="2400" b="1" dirty="0" smtClean="0">
                <a:solidFill>
                  <a:schemeClr val="tx1"/>
                </a:solidFill>
              </a:rPr>
              <a:t> wieder ausgeführt 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dauerhaft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96000" y="4057109"/>
            <a:ext cx="5043854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Befehl wird in einer bestimmten Anzahl wiederholt 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zählbar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96000" y="5176932"/>
            <a:ext cx="5043854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Befehl wird wiederholt, wenn eine bestimmte </a:t>
            </a:r>
            <a:r>
              <a:rPr lang="de-DE" sz="2400" b="1" u="sng" dirty="0" smtClean="0">
                <a:solidFill>
                  <a:schemeClr val="tx1"/>
                </a:solidFill>
              </a:rPr>
              <a:t>Bedingung</a:t>
            </a:r>
            <a:r>
              <a:rPr lang="de-DE" sz="2400" b="1" dirty="0" smtClean="0">
                <a:solidFill>
                  <a:schemeClr val="tx1"/>
                </a:solidFill>
              </a:rPr>
              <a:t> erfüllt wird </a:t>
            </a:r>
            <a:r>
              <a:rPr lang="de-DE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</a:t>
            </a:r>
            <a:r>
              <a:rPr lang="de-DE" sz="2400" b="1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wenn, … dann …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2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>
            <a:normAutofit/>
          </a:bodyPr>
          <a:lstStyle/>
          <a:p>
            <a:r>
              <a:rPr lang="de-DE" dirty="0" smtClean="0"/>
              <a:t>2c Name</a:t>
            </a:r>
            <a:br>
              <a:rPr lang="de-DE" dirty="0" smtClean="0"/>
            </a:br>
            <a:r>
              <a:rPr lang="de-DE" b="1" dirty="0" smtClean="0"/>
              <a:t>Zählwiederholung</a:t>
            </a:r>
            <a:endParaRPr lang="de-DE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0485559" y="236096"/>
            <a:ext cx="1375480" cy="646331"/>
            <a:chOff x="245073" y="244502"/>
            <a:chExt cx="1375655" cy="646331"/>
          </a:xfrm>
        </p:grpSpPr>
        <p:sp>
          <p:nvSpPr>
            <p:cNvPr id="6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Zusatz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213"/>
            <p:cNvSpPr txBox="1"/>
            <p:nvPr/>
          </p:nvSpPr>
          <p:spPr>
            <a:xfrm>
              <a:off x="245073" y="244502"/>
              <a:ext cx="5470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Z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875665" y="1833804"/>
            <a:ext cx="92684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/>
              <a:t>Vorhaben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Der Text soll </a:t>
            </a:r>
            <a:r>
              <a:rPr lang="de-DE" sz="2800" b="1" dirty="0" smtClean="0"/>
              <a:t>3 mal </a:t>
            </a:r>
            <a:r>
              <a:rPr lang="de-DE" sz="2800" dirty="0" smtClean="0"/>
              <a:t>angezeigt werden.</a:t>
            </a:r>
            <a:endParaRPr lang="de-DE" sz="2800" dirty="0"/>
          </a:p>
        </p:txBody>
      </p:sp>
      <p:sp>
        <p:nvSpPr>
          <p:cNvPr id="14" name="Pfeil nach rechts 13"/>
          <p:cNvSpPr/>
          <p:nvPr/>
        </p:nvSpPr>
        <p:spPr>
          <a:xfrm>
            <a:off x="3880678" y="3383043"/>
            <a:ext cx="671574" cy="44952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6585778" y="3389654"/>
            <a:ext cx="671574" cy="44952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eschweifte Klammer rechts 19"/>
          <p:cNvSpPr/>
          <p:nvPr/>
        </p:nvSpPr>
        <p:spPr>
          <a:xfrm rot="5400000">
            <a:off x="5248744" y="816312"/>
            <a:ext cx="539588" cy="6748652"/>
          </a:xfrm>
          <a:prstGeom prst="rightBrac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48" y="3389654"/>
            <a:ext cx="1620409" cy="4470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73" y="3383043"/>
            <a:ext cx="1620409" cy="44701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698" y="3376432"/>
            <a:ext cx="1620409" cy="4470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42" y="4656845"/>
            <a:ext cx="3820058" cy="135273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913" y="5233503"/>
            <a:ext cx="292911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8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792404" y="1279097"/>
            <a:ext cx="9814435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Durch Drücken verschiedener Teile des Calliope mini sollen nacheinander verschiedene Wörter erscheinen.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61490" y="2474893"/>
            <a:ext cx="926846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/>
              <a:t>Taste A					  oder				Taste B</a:t>
            </a:r>
            <a:endParaRPr lang="de-DE" sz="2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9" y="3236919"/>
            <a:ext cx="4434342" cy="30774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55" y="3327280"/>
            <a:ext cx="3286584" cy="857370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7080606" y="3181954"/>
            <a:ext cx="3262283" cy="114802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28" y="4794872"/>
            <a:ext cx="3286584" cy="1171739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8496198" y="4940197"/>
            <a:ext cx="647802" cy="29167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404" y="360160"/>
            <a:ext cx="8911687" cy="1280890"/>
          </a:xfrm>
        </p:spPr>
        <p:txBody>
          <a:bodyPr/>
          <a:lstStyle/>
          <a:p>
            <a:r>
              <a:rPr lang="de-DE" dirty="0" smtClean="0"/>
              <a:t>2c Name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92404" y="1031927"/>
            <a:ext cx="9814435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Wo befinden sich die Pins auf dem Calliope?</a:t>
            </a:r>
            <a:endParaRPr lang="de-DE" sz="2800" b="1" i="1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1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6171" y="1578060"/>
            <a:ext cx="5939354" cy="5213179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3848056" y="3821630"/>
            <a:ext cx="1068588" cy="93483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195313" y="5856408"/>
            <a:ext cx="1068588" cy="93483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555419" y="5856407"/>
            <a:ext cx="1068588" cy="93483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846937" y="3821630"/>
            <a:ext cx="1068588" cy="934831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7614343" y="1555858"/>
            <a:ext cx="1068588" cy="93483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165327" y="1544722"/>
            <a:ext cx="1068588" cy="93483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818734" y="1781304"/>
            <a:ext cx="11272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„-“</a:t>
            </a:r>
            <a:endParaRPr lang="de-DE" sz="2400" b="1" dirty="0"/>
          </a:p>
        </p:txBody>
      </p:sp>
      <p:sp>
        <p:nvSpPr>
          <p:cNvPr id="18" name="Rechteck 17"/>
          <p:cNvSpPr/>
          <p:nvPr/>
        </p:nvSpPr>
        <p:spPr>
          <a:xfrm>
            <a:off x="8914891" y="1714653"/>
            <a:ext cx="11817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„+“</a:t>
            </a:r>
            <a:endParaRPr lang="de-DE" sz="2400" b="1" dirty="0"/>
          </a:p>
        </p:txBody>
      </p:sp>
      <p:sp>
        <p:nvSpPr>
          <p:cNvPr id="20" name="Rechteck 19"/>
          <p:cNvSpPr/>
          <p:nvPr/>
        </p:nvSpPr>
        <p:spPr>
          <a:xfrm>
            <a:off x="3832479" y="5940107"/>
            <a:ext cx="9621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1 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8749892" y="5940108"/>
            <a:ext cx="9621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2 </a:t>
            </a:r>
            <a:endParaRPr lang="de-DE" sz="2400" b="1" dirty="0"/>
          </a:p>
        </p:txBody>
      </p:sp>
      <p:sp>
        <p:nvSpPr>
          <p:cNvPr id="22" name="Rechteck 21"/>
          <p:cNvSpPr/>
          <p:nvPr/>
        </p:nvSpPr>
        <p:spPr>
          <a:xfrm>
            <a:off x="10168164" y="4184649"/>
            <a:ext cx="9621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3 </a:t>
            </a:r>
            <a:endParaRPr lang="de-DE" sz="2400" b="1" dirty="0"/>
          </a:p>
        </p:txBody>
      </p:sp>
      <p:sp>
        <p:nvSpPr>
          <p:cNvPr id="24" name="Rechteck 23"/>
          <p:cNvSpPr/>
          <p:nvPr/>
        </p:nvSpPr>
        <p:spPr>
          <a:xfrm>
            <a:off x="2633294" y="3953816"/>
            <a:ext cx="9621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2400" b="1" dirty="0" smtClean="0"/>
              <a:t>Pin 0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38867515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473</Words>
  <Application>Microsoft Office PowerPoint</Application>
  <PresentationFormat>Breitbild</PresentationFormat>
  <Paragraphs>84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Segoe Print</vt:lpstr>
      <vt:lpstr>Times New Roman</vt:lpstr>
      <vt:lpstr>Wingdings</vt:lpstr>
      <vt:lpstr>Wingdings 3</vt:lpstr>
      <vt:lpstr>Fetzen</vt:lpstr>
      <vt:lpstr>Name</vt:lpstr>
      <vt:lpstr>Überblick „Name“</vt:lpstr>
      <vt:lpstr>2c Name</vt:lpstr>
      <vt:lpstr>2c Name</vt:lpstr>
      <vt:lpstr>2c Namensschild - Programmierwissen</vt:lpstr>
      <vt:lpstr>2c Name - Anzeigedauer</vt:lpstr>
      <vt:lpstr>2c Name Zählwiederholung</vt:lpstr>
      <vt:lpstr>2c Name</vt:lpstr>
      <vt:lpstr>2c Name</vt:lpstr>
      <vt:lpstr>2c Name</vt:lpstr>
      <vt:lpstr>2c Namensschild</vt:lpstr>
      <vt:lpstr>2c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52</cp:revision>
  <dcterms:created xsi:type="dcterms:W3CDTF">2018-08-30T13:11:55Z</dcterms:created>
  <dcterms:modified xsi:type="dcterms:W3CDTF">2020-01-23T16:18:03Z</dcterms:modified>
</cp:coreProperties>
</file>