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66" r:id="rId3"/>
    <p:sldId id="267" r:id="rId4"/>
    <p:sldId id="257" r:id="rId5"/>
    <p:sldId id="263" r:id="rId6"/>
    <p:sldId id="265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027" y="6321664"/>
            <a:ext cx="7619999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err="1" smtClean="0"/>
              <a:t>Calliop</a:t>
            </a:r>
            <a:r>
              <a:rPr lang="en-US" dirty="0" smtClean="0"/>
              <a:t>-ING – </a:t>
            </a:r>
            <a:r>
              <a:rPr lang="en-US" dirty="0" err="1" smtClean="0"/>
              <a:t>Projekt</a:t>
            </a:r>
            <a:r>
              <a:rPr lang="en-US" dirty="0" smtClean="0"/>
              <a:t> INGOLSTADT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4" y="6315635"/>
            <a:ext cx="92329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6" y="6386637"/>
            <a:ext cx="923290" cy="3429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309" y="631827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Calliop-ING – Projekt Ingolstadt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f-schule.de/content/11-vernetzung/6-calliope/4-sensoren/1-lichtsensor/lichtsensor.jpg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Lichtsensor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Projekt INGOLSTADT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086" y="773733"/>
            <a:ext cx="3228011" cy="287736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169215" y="759125"/>
            <a:ext cx="621102" cy="62919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750582">
            <a:off x="7465646" y="714616"/>
            <a:ext cx="658128" cy="49170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82" y="649175"/>
            <a:ext cx="3573312" cy="300192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494362" y="1302589"/>
            <a:ext cx="914400" cy="9098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6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„Lichtsensor“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2967" y="1034507"/>
            <a:ext cx="11318842" cy="4909867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Der Lichtsensor ist kein eigenständiges Bauteil.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Der Lichtsensor befindet sich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in den 5x5 LEDs.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Diese LEDs können nicht nur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Licht erzeugen,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sondern auch die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Helligkeit wahrnehmen</a:t>
            </a:r>
            <a:r>
              <a:rPr lang="de-DE" altLang="de-DE" sz="2400" dirty="0" smtClean="0">
                <a:solidFill>
                  <a:schemeClr val="tx1"/>
                </a:solidFill>
              </a:rPr>
              <a:t>.</a:t>
            </a:r>
            <a:r>
              <a:rPr lang="de-DE" altLang="de-DE" sz="2400" dirty="0" smtClean="0">
                <a:solidFill>
                  <a:schemeClr val="tx1"/>
                </a:solidFill>
                <a:hlinkClick r:id="rId2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>
              <a:solidFill>
                <a:schemeClr val="tx1"/>
              </a:solidFill>
              <a:hlinkClick r:id="rId2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/>
              <a:t>Die Helligkeit wird </a:t>
            </a:r>
            <a:r>
              <a:rPr lang="de-DE" sz="2400" dirty="0" smtClean="0"/>
              <a:t>in Werten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 </a:t>
            </a:r>
            <a:r>
              <a:rPr lang="de-DE" sz="2400" dirty="0"/>
              <a:t>zwischen 0 und 255 </a:t>
            </a:r>
            <a:r>
              <a:rPr lang="de-DE" sz="2400" dirty="0" smtClean="0"/>
              <a:t>ausgegeben.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0</a:t>
            </a:r>
            <a:r>
              <a:rPr lang="de-DE" sz="2400" dirty="0" smtClean="0"/>
              <a:t> 	= für </a:t>
            </a:r>
            <a:r>
              <a:rPr lang="de-DE" sz="2400" b="1" dirty="0"/>
              <a:t>absolute</a:t>
            </a:r>
            <a:r>
              <a:rPr lang="de-DE" sz="2400" dirty="0"/>
              <a:t> Dunkelheit </a:t>
            </a: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255 	</a:t>
            </a:r>
            <a:r>
              <a:rPr lang="de-DE" sz="2400" dirty="0" smtClean="0">
                <a:solidFill>
                  <a:schemeClr val="tx1"/>
                </a:solidFill>
              </a:rPr>
              <a:t>=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für </a:t>
            </a:r>
            <a:r>
              <a:rPr lang="de-DE" sz="2400" dirty="0"/>
              <a:t>“</a:t>
            </a:r>
            <a:r>
              <a:rPr lang="de-DE" sz="2400" b="1" dirty="0"/>
              <a:t>helles</a:t>
            </a:r>
            <a:r>
              <a:rPr lang="de-DE" sz="2400" dirty="0"/>
              <a:t> Licht”.</a:t>
            </a:r>
            <a:endParaRPr lang="de-DE" altLang="de-DE" sz="2400" dirty="0">
              <a:solidFill>
                <a:schemeClr val="tx1"/>
              </a:solidFill>
              <a:hlinkClick r:id="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>
                <a:solidFill>
                  <a:schemeClr val="tx1"/>
                </a:solidFill>
                <a:hlinkClick r:id=""/>
              </a:rPr>
              <a:t>  </a:t>
            </a:r>
            <a:endParaRPr lang="de-DE" altLang="de-DE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591607" y="1896666"/>
            <a:ext cx="4977091" cy="4314740"/>
            <a:chOff x="5591607" y="1896666"/>
            <a:chExt cx="4977091" cy="431474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1607" y="1896666"/>
              <a:ext cx="4977091" cy="431474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7263440" y="2898475"/>
              <a:ext cx="1440000" cy="14400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2313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„Lichtsensor“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60323" y="1301539"/>
            <a:ext cx="11318842" cy="4909867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Im Simulator des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Makecode</a:t>
            </a:r>
            <a:r>
              <a:rPr lang="de-DE" altLang="de-DE" sz="2400" dirty="0" smtClean="0">
                <a:solidFill>
                  <a:schemeClr val="tx1"/>
                </a:solidFill>
              </a:rPr>
              <a:t>-Editor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wird der Lichtsensor in einem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grau-gelben </a:t>
            </a:r>
            <a:r>
              <a:rPr lang="de-DE" altLang="de-DE" sz="2400" b="1" dirty="0">
                <a:solidFill>
                  <a:schemeClr val="tx1"/>
                </a:solidFill>
              </a:rPr>
              <a:t>Kreis </a:t>
            </a:r>
            <a:endParaRPr lang="de-DE" altLang="de-DE" sz="2400" b="1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mit </a:t>
            </a:r>
            <a:r>
              <a:rPr lang="de-DE" altLang="de-DE" sz="2400" b="1" dirty="0">
                <a:solidFill>
                  <a:schemeClr val="tx1"/>
                </a:solidFill>
              </a:rPr>
              <a:t>einer Zahl 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darunter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</a:rPr>
              <a:t>dargestellt.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Diese </a:t>
            </a:r>
            <a:r>
              <a:rPr lang="de-DE" altLang="de-DE" sz="2400" dirty="0">
                <a:solidFill>
                  <a:schemeClr val="tx1"/>
                </a:solidFill>
              </a:rPr>
              <a:t>Zahl ist die Lichtstärke,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die der </a:t>
            </a:r>
            <a:r>
              <a:rPr lang="de-DE" altLang="de-DE" sz="2400" dirty="0">
                <a:solidFill>
                  <a:schemeClr val="tx1"/>
                </a:solidFill>
              </a:rPr>
              <a:t>Lichtsensor im Simulator misst.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Mit </a:t>
            </a:r>
            <a:r>
              <a:rPr lang="de-DE" altLang="de-DE" sz="2400" b="1" dirty="0">
                <a:solidFill>
                  <a:schemeClr val="tx1"/>
                </a:solidFill>
              </a:rPr>
              <a:t>Doppelklick</a:t>
            </a:r>
            <a:r>
              <a:rPr lang="de-DE" altLang="de-DE" sz="2400" dirty="0">
                <a:solidFill>
                  <a:schemeClr val="tx1"/>
                </a:solidFill>
              </a:rPr>
              <a:t> auf den Kreis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kann die </a:t>
            </a:r>
            <a:r>
              <a:rPr lang="de-DE" altLang="de-DE" sz="2400" dirty="0">
                <a:solidFill>
                  <a:schemeClr val="tx1"/>
                </a:solidFill>
              </a:rPr>
              <a:t>Lichtstärke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zwischen </a:t>
            </a:r>
            <a:r>
              <a:rPr lang="de-DE" altLang="de-DE" sz="2400" dirty="0">
                <a:solidFill>
                  <a:schemeClr val="tx1"/>
                </a:solidFill>
              </a:rPr>
              <a:t>0 und 255 </a:t>
            </a:r>
            <a:r>
              <a:rPr lang="de-DE" altLang="de-DE" sz="2400" dirty="0" smtClean="0">
                <a:solidFill>
                  <a:schemeClr val="tx1"/>
                </a:solidFill>
              </a:rPr>
              <a:t>eingestellt werden.</a:t>
            </a:r>
            <a:endParaRPr lang="de-DE" altLang="de-DE" sz="2400" dirty="0">
              <a:solidFill>
                <a:schemeClr val="tx1"/>
              </a:solidFill>
              <a:hlinkClick r:id="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>
                <a:solidFill>
                  <a:schemeClr val="tx1"/>
                </a:solidFill>
                <a:hlinkClick r:id=""/>
              </a:rPr>
              <a:t>  </a:t>
            </a:r>
            <a:endParaRPr lang="de-DE" altLang="de-DE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07" y="1908364"/>
            <a:ext cx="4086795" cy="369621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694763" y="2008637"/>
            <a:ext cx="621102" cy="62919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750582">
            <a:off x="6991194" y="1964128"/>
            <a:ext cx="658128" cy="49170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38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„Lichtsensor“ 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96550" y="1676979"/>
            <a:ext cx="10363826" cy="342410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Der Lichtwert kann dauerhaft angezeigt werden.</a:t>
            </a:r>
            <a:br>
              <a:rPr lang="de-DE" sz="2400" dirty="0" smtClean="0"/>
            </a:b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69" y="2593847"/>
            <a:ext cx="4371243" cy="115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/>
          <p:cNvSpPr txBox="1">
            <a:spLocks/>
          </p:cNvSpPr>
          <p:nvPr/>
        </p:nvSpPr>
        <p:spPr>
          <a:xfrm>
            <a:off x="695290" y="265549"/>
            <a:ext cx="8911687" cy="836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Lichtsensor“</a:t>
            </a:r>
            <a:endParaRPr lang="de-DE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10213682" y="188930"/>
            <a:ext cx="1647356" cy="898525"/>
            <a:chOff x="-26839" y="197336"/>
            <a:chExt cx="1647567" cy="898525"/>
          </a:xfrm>
        </p:grpSpPr>
        <p:sp>
          <p:nvSpPr>
            <p:cNvPr id="41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494580" y="1087455"/>
            <a:ext cx="97191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Lichtstärke anzeigen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Erstelle ein Programm zum Anzeigen der Lichtstärke und übertrage dieses auf deinen Calliope.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Anzeige wird übersichtlicher, wenn du eine Zeichenfolge und/oder eine Pause einbaust.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Teste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und notiere die Lichtwerte an verschiedenen Orten im Klassenzimmer.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Vielleicht kannst du auch eine Lampe (Handy) oder eine Abdeckung (Blatt Papier, Karton, Hand) verwenden.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Lasse dir die Anzeige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3mal wiederholen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Um eine neue Anzeige zu erhalten, muss die </a:t>
            </a:r>
            <a:b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Reset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-Taste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gedrückt werden.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3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8677" y="1339571"/>
            <a:ext cx="10363826" cy="4118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Lichtstärke anzeigen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Erstelle ein Programm zum Anzeigen der Lichtstärke und übertrage dieses auf deinen Calliope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Baue eine </a:t>
            </a: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Zeichenfolge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und/oder eine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Pause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2400" b="1" dirty="0" smtClean="0">
              <a:sym typeface="Wingdings" panose="05000000000000000000" pitchFamily="2" charset="2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695290" y="265549"/>
            <a:ext cx="8911687" cy="836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„Lichtsensor“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0291596" y="236096"/>
            <a:ext cx="1569443" cy="646331"/>
            <a:chOff x="51086" y="244502"/>
            <a:chExt cx="1569642" cy="646331"/>
          </a:xfrm>
        </p:grpSpPr>
        <p:sp>
          <p:nvSpPr>
            <p:cNvPr id="14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err="1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34" y="2619726"/>
            <a:ext cx="3433978" cy="9102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76" y="4229066"/>
            <a:ext cx="3467584" cy="17814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33" y="4229066"/>
            <a:ext cx="3448531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/>
          <p:cNvSpPr txBox="1">
            <a:spLocks/>
          </p:cNvSpPr>
          <p:nvPr/>
        </p:nvSpPr>
        <p:spPr>
          <a:xfrm>
            <a:off x="695290" y="265549"/>
            <a:ext cx="8911687" cy="836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„Lichtsensor mit Bedingung“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0291596" y="236096"/>
            <a:ext cx="1569443" cy="646331"/>
            <a:chOff x="51086" y="244502"/>
            <a:chExt cx="1569642" cy="646331"/>
          </a:xfrm>
        </p:grpSpPr>
        <p:sp>
          <p:nvSpPr>
            <p:cNvPr id="14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err="1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628" y="1366549"/>
            <a:ext cx="4610743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3660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255</Words>
  <Application>Microsoft Office PowerPoint</Application>
  <PresentationFormat>Breitbild</PresentationFormat>
  <Paragraphs>63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Segoe Print</vt:lpstr>
      <vt:lpstr>Symbol</vt:lpstr>
      <vt:lpstr>Times New Roman</vt:lpstr>
      <vt:lpstr>Wingdings</vt:lpstr>
      <vt:lpstr>Wingdings 3</vt:lpstr>
      <vt:lpstr>Fetzen</vt:lpstr>
      <vt:lpstr>Lichtsensor</vt:lpstr>
      <vt:lpstr>„Lichtsensor“ </vt:lpstr>
      <vt:lpstr>„Lichtsensor“ </vt:lpstr>
      <vt:lpstr>„Lichtsensor“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Calliope</dc:title>
  <dc:creator>Willi Heßlinger</dc:creator>
  <cp:lastModifiedBy>Willi Heßlinger</cp:lastModifiedBy>
  <cp:revision>79</cp:revision>
  <dcterms:created xsi:type="dcterms:W3CDTF">2018-08-30T13:11:55Z</dcterms:created>
  <dcterms:modified xsi:type="dcterms:W3CDTF">2020-01-26T11:05:12Z</dcterms:modified>
</cp:coreProperties>
</file>