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68" r:id="rId3"/>
    <p:sldId id="267" r:id="rId4"/>
    <p:sldId id="257" r:id="rId5"/>
    <p:sldId id="269" r:id="rId6"/>
    <p:sldId id="263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inf-schule.de/content/11-vernetzung/6-calliope/4-sensoren/1-lichtsensor/lichtsensor.jpg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8165" y="163901"/>
            <a:ext cx="4429805" cy="38402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Temperatursensor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sp>
        <p:nvSpPr>
          <p:cNvPr id="5" name="Ellipse 4"/>
          <p:cNvSpPr/>
          <p:nvPr/>
        </p:nvSpPr>
        <p:spPr>
          <a:xfrm>
            <a:off x="8669547" y="2286001"/>
            <a:ext cx="1457863" cy="88852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 rot="21352980">
            <a:off x="7923389" y="2657949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2301611" y="2647446"/>
            <a:ext cx="3754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/>
              <a:t>https://pixabay.com/images/id-3581190/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839" y="727273"/>
            <a:ext cx="3828123" cy="191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„Temperatursensor“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395548" y="1366126"/>
            <a:ext cx="11318842" cy="1036219"/>
          </a:xfrm>
        </p:spPr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Auch der </a:t>
            </a:r>
            <a:r>
              <a:rPr lang="de-DE" altLang="de-DE" sz="2400" b="1" dirty="0" smtClean="0">
                <a:solidFill>
                  <a:schemeClr val="tx1"/>
                </a:solidFill>
              </a:rPr>
              <a:t>Temperatursensor</a:t>
            </a:r>
            <a:r>
              <a:rPr lang="de-DE" altLang="de-DE" sz="2400" dirty="0" smtClean="0">
                <a:solidFill>
                  <a:schemeClr val="tx1"/>
                </a:solidFill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Ist kein </a:t>
            </a:r>
            <a:r>
              <a:rPr lang="de-DE" altLang="de-DE" sz="2400" dirty="0">
                <a:solidFill>
                  <a:schemeClr val="tx1"/>
                </a:solidFill>
              </a:rPr>
              <a:t>eigenständiges Bauteil. </a:t>
            </a: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  <a:hlinkClick r:id="rId2"/>
              </a:rPr>
              <a:t>  </a:t>
            </a:r>
            <a:endParaRPr lang="de-DE" altLang="de-DE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i="1" dirty="0" smtClean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16318" y="3646930"/>
            <a:ext cx="386590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Der </a:t>
            </a:r>
            <a:r>
              <a:rPr lang="de-DE" altLang="de-DE" sz="2400" dirty="0" smtClean="0"/>
              <a:t>Temperatursensor</a:t>
            </a: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ist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im </a:t>
            </a: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Prozessor integriert. </a:t>
            </a:r>
            <a:endParaRPr kumimoji="0" lang="de-DE" altLang="de-DE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8747" y="1620620"/>
            <a:ext cx="4977091" cy="431474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6176513" y="4011283"/>
            <a:ext cx="914400" cy="77637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/>
          <p:cNvSpPr/>
          <p:nvPr/>
        </p:nvSpPr>
        <p:spPr>
          <a:xfrm rot="20274383">
            <a:off x="5394914" y="4453147"/>
            <a:ext cx="779534" cy="66902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761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53" y="1407309"/>
            <a:ext cx="4131102" cy="444693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„Temperatursensor“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760323" y="1301539"/>
            <a:ext cx="11318842" cy="4909867"/>
          </a:xfrm>
        </p:spPr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Im Simulator des </a:t>
            </a:r>
            <a:r>
              <a:rPr lang="de-DE" altLang="de-DE" sz="2400" dirty="0" err="1" smtClean="0">
                <a:solidFill>
                  <a:schemeClr val="tx1"/>
                </a:solidFill>
              </a:rPr>
              <a:t>Makecode</a:t>
            </a:r>
            <a:r>
              <a:rPr lang="de-DE" altLang="de-DE" sz="2400" dirty="0" smtClean="0">
                <a:solidFill>
                  <a:schemeClr val="tx1"/>
                </a:solidFill>
              </a:rPr>
              <a:t>-Editor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wird der Temperatursensor als </a:t>
            </a:r>
            <a:br>
              <a:rPr lang="de-DE" altLang="de-DE" sz="2400" dirty="0" smtClean="0">
                <a:solidFill>
                  <a:schemeClr val="tx1"/>
                </a:solidFill>
              </a:rPr>
            </a:br>
            <a:r>
              <a:rPr lang="de-DE" altLang="de-DE" sz="2400" b="1" dirty="0" smtClean="0">
                <a:solidFill>
                  <a:schemeClr val="tx1"/>
                </a:solidFill>
              </a:rPr>
              <a:t>Thermometer</a:t>
            </a:r>
            <a:r>
              <a:rPr lang="de-DE" altLang="de-DE" sz="2400" dirty="0" smtClean="0">
                <a:solidFill>
                  <a:schemeClr val="tx1"/>
                </a:solidFill>
              </a:rPr>
              <a:t> dargestellt.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Der Wert wird in Grad Celsius angezeigt.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Mit </a:t>
            </a:r>
            <a:r>
              <a:rPr lang="de-DE" altLang="de-DE" sz="2400" b="1" dirty="0">
                <a:solidFill>
                  <a:schemeClr val="tx1"/>
                </a:solidFill>
              </a:rPr>
              <a:t>Doppelklick</a:t>
            </a:r>
            <a:r>
              <a:rPr lang="de-DE" altLang="de-DE" sz="2400" dirty="0">
                <a:solidFill>
                  <a:schemeClr val="tx1"/>
                </a:solidFill>
              </a:rPr>
              <a:t> auf </a:t>
            </a:r>
            <a:r>
              <a:rPr lang="de-DE" altLang="de-DE" sz="2400" dirty="0" smtClean="0">
                <a:solidFill>
                  <a:schemeClr val="tx1"/>
                </a:solidFill>
              </a:rPr>
              <a:t>das Thermometer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kann die Temperatur erhöht oder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verringert werden.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  <a:hlinkClick r:id=""/>
              </a:rPr>
              <a:t>  </a:t>
            </a:r>
            <a:endParaRPr lang="de-DE" altLang="de-DE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i="1" dirty="0" smtClean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Ellipse 11"/>
          <p:cNvSpPr/>
          <p:nvPr/>
        </p:nvSpPr>
        <p:spPr>
          <a:xfrm>
            <a:off x="7228937" y="3549511"/>
            <a:ext cx="621102" cy="875839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 rot="750582">
            <a:off x="6532327" y="3696216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438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„Temperatursensor“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96550" y="1676979"/>
            <a:ext cx="10363826" cy="342410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Die Temperatur kann dauerhaft angezeigt werden.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10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826" y="2665311"/>
            <a:ext cx="3667637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„Temperatursensor“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Für eine </a:t>
            </a:r>
            <a:r>
              <a:rPr lang="de-DE" sz="2400" b="1" dirty="0" smtClean="0"/>
              <a:t>bessere Lesbarkeit</a:t>
            </a:r>
            <a:r>
              <a:rPr lang="de-DE" sz="2400" dirty="0" smtClean="0"/>
              <a:t> des Temperaturwertes kann</a:t>
            </a:r>
            <a:br>
              <a:rPr lang="de-DE" sz="2400" dirty="0" smtClean="0"/>
            </a:br>
            <a:r>
              <a:rPr lang="de-DE" sz="2400" dirty="0" smtClean="0"/>
              <a:t>eine </a:t>
            </a:r>
            <a:r>
              <a:rPr lang="de-DE" sz="2400" b="1" dirty="0" smtClean="0"/>
              <a:t>Zeichenfolge</a:t>
            </a:r>
            <a:r>
              <a:rPr lang="de-DE" sz="2400" dirty="0" smtClean="0"/>
              <a:t> angezeigt werden.</a:t>
            </a:r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r>
              <a:rPr lang="de-DE" sz="2400" dirty="0" smtClean="0"/>
              <a:t>Evtl. 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kann auch eine 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Pause 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eingebaut werden.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100" y="5008315"/>
            <a:ext cx="3359893" cy="79726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854" y="2317767"/>
            <a:ext cx="3648584" cy="136226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170" y="2052245"/>
            <a:ext cx="3772426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9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„Temperatursensor“</a:t>
            </a:r>
            <a:endParaRPr lang="de-DE" dirty="0"/>
          </a:p>
        </p:txBody>
      </p:sp>
      <p:grpSp>
        <p:nvGrpSpPr>
          <p:cNvPr id="40" name="Gruppieren 3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41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494580" y="1087455"/>
            <a:ext cx="97191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Messe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und notiere die </a:t>
            </a: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Temperaturwerte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 verschiedenen Orten im Klassenzimmer</a:t>
            </a: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de-DE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24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Was beobachtest du, wenn du den Finger auf den Prozessor legst?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Was stellst du fest, wenn du auf den Prozessor pustest?</a:t>
            </a:r>
            <a:endParaRPr lang="de-D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03750"/>
              </p:ext>
            </p:extLst>
          </p:nvPr>
        </p:nvGraphicFramePr>
        <p:xfrm>
          <a:off x="1087133" y="2522587"/>
          <a:ext cx="8128000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19041">
                  <a:extLst>
                    <a:ext uri="{9D8B030D-6E8A-4147-A177-3AD203B41FA5}">
                      <a16:colId xmlns:a16="http://schemas.microsoft.com/office/drawing/2014/main" val="3321014478"/>
                    </a:ext>
                  </a:extLst>
                </a:gridCol>
                <a:gridCol w="5108959">
                  <a:extLst>
                    <a:ext uri="{9D8B030D-6E8A-4147-A177-3AD203B41FA5}">
                      <a16:colId xmlns:a16="http://schemas.microsoft.com/office/drawing/2014/main" val="99263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Ort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angezeigte</a:t>
                      </a:r>
                      <a:r>
                        <a:rPr lang="de-DE" baseline="0" dirty="0" smtClean="0"/>
                        <a:t> Temperatur in °C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2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55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3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„Temperatursensor“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494580" y="1087455"/>
            <a:ext cx="971910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Zusatzaufgabe</a:t>
            </a:r>
          </a:p>
          <a:p>
            <a:pPr lvl="0">
              <a:spcAft>
                <a:spcPts val="0"/>
              </a:spcAft>
            </a:pPr>
            <a:r>
              <a:rPr lang="de-D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Erstelle ein Programm, </a:t>
            </a:r>
            <a:r>
              <a:rPr lang="de-DE" sz="2400" b="1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dass die </a:t>
            </a:r>
            <a:r>
              <a:rPr lang="de-DE" sz="2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RGB-LED </a:t>
            </a:r>
            <a:r>
              <a:rPr lang="de-DE" sz="2400" b="1" dirty="0">
                <a:solidFill>
                  <a:schemeClr val="accent3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bei </a:t>
            </a:r>
            <a:r>
              <a:rPr lang="de-D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bestimmter Temperatur </a:t>
            </a:r>
            <a:r>
              <a:rPr lang="de-DE" sz="24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verschiedenen Farben leuchten </a:t>
            </a:r>
            <a:r>
              <a:rPr lang="de-DE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lässt.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de-DE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z. B. </a:t>
            </a:r>
            <a:r>
              <a:rPr lang="de-DE" sz="2400" dirty="0" smtClean="0"/>
              <a:t>die </a:t>
            </a:r>
            <a:r>
              <a:rPr lang="de-DE" sz="2400" dirty="0"/>
              <a:t>RGB-LED entsprechend der Temperatur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>
                <a:solidFill>
                  <a:srgbClr val="0000FF"/>
                </a:solidFill>
              </a:rPr>
              <a:t>blau</a:t>
            </a:r>
            <a:r>
              <a:rPr lang="de-DE" sz="2400" dirty="0" smtClean="0"/>
              <a:t> </a:t>
            </a:r>
            <a:r>
              <a:rPr lang="de-DE" sz="2400" dirty="0" smtClean="0">
                <a:sym typeface="Wingdings" panose="05000000000000000000" pitchFamily="2" charset="2"/>
              </a:rPr>
              <a:t>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smtClean="0">
                <a:solidFill>
                  <a:srgbClr val="0000FF"/>
                </a:solidFill>
              </a:rPr>
              <a:t>kalt</a:t>
            </a:r>
            <a:r>
              <a:rPr lang="de-DE" sz="2400" dirty="0" smtClean="0"/>
              <a:t> [kleiner 20° C] (&lt; </a:t>
            </a:r>
            <a:r>
              <a:rPr lang="de-DE" sz="2400" dirty="0"/>
              <a:t>20° </a:t>
            </a:r>
            <a:r>
              <a:rPr lang="de-DE" sz="2400" dirty="0" smtClean="0"/>
              <a:t>C)</a:t>
            </a:r>
            <a:br>
              <a:rPr lang="de-DE" sz="2400" dirty="0" smtClean="0"/>
            </a:br>
            <a:r>
              <a:rPr lang="de-D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gelb</a:t>
            </a:r>
            <a:r>
              <a:rPr lang="de-DE" sz="2400" dirty="0" smtClean="0"/>
              <a:t> </a:t>
            </a:r>
            <a:r>
              <a:rPr lang="de-DE" sz="2400" dirty="0">
                <a:sym typeface="Wingdings" panose="05000000000000000000" pitchFamily="2" charset="2"/>
              </a:rPr>
              <a:t> </a:t>
            </a:r>
            <a:r>
              <a:rPr lang="de-DE" sz="2400" dirty="0" smtClean="0"/>
              <a:t>mittel</a:t>
            </a:r>
            <a:r>
              <a:rPr lang="de-DE" sz="2400" dirty="0" smtClean="0">
                <a:solidFill>
                  <a:srgbClr val="0000FF"/>
                </a:solidFill>
              </a:rPr>
              <a:t> </a:t>
            </a:r>
            <a:r>
              <a:rPr lang="de-DE" sz="2400" dirty="0" smtClean="0"/>
              <a:t> [ 20° C bis 25° C</a:t>
            </a:r>
            <a:r>
              <a:rPr lang="de-DE" sz="2400" dirty="0"/>
              <a:t>]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>
                <a:solidFill>
                  <a:srgbClr val="C00000"/>
                </a:solidFill>
              </a:rPr>
              <a:t>rot</a:t>
            </a:r>
            <a:r>
              <a:rPr lang="de-DE" sz="2400" dirty="0" smtClean="0"/>
              <a:t> </a:t>
            </a:r>
            <a:r>
              <a:rPr lang="de-DE" sz="2400" dirty="0">
                <a:sym typeface="Wingdings" panose="05000000000000000000" pitchFamily="2" charset="2"/>
              </a:rPr>
              <a:t> </a:t>
            </a:r>
            <a:r>
              <a:rPr lang="de-DE" sz="2400" dirty="0" smtClean="0">
                <a:solidFill>
                  <a:srgbClr val="C00000"/>
                </a:solidFill>
              </a:rPr>
              <a:t>warm</a:t>
            </a:r>
            <a:r>
              <a:rPr lang="de-DE" sz="2400" dirty="0" smtClean="0">
                <a:solidFill>
                  <a:srgbClr val="0000FF"/>
                </a:solidFill>
              </a:rPr>
              <a:t> </a:t>
            </a:r>
            <a:r>
              <a:rPr lang="de-DE" sz="2400" dirty="0" smtClean="0"/>
              <a:t>[größer 25° </a:t>
            </a:r>
            <a:r>
              <a:rPr lang="de-DE" sz="2400" dirty="0"/>
              <a:t>C] </a:t>
            </a:r>
            <a:r>
              <a:rPr lang="de-DE" sz="2400" dirty="0" smtClean="0"/>
              <a:t>(&gt; 25° </a:t>
            </a:r>
            <a:r>
              <a:rPr lang="de-DE" sz="2400" dirty="0"/>
              <a:t>C)</a:t>
            </a:r>
            <a:br>
              <a:rPr lang="de-DE" sz="2400" dirty="0"/>
            </a:br>
            <a:endParaRPr lang="de-DE" sz="2400" dirty="0" smtClean="0"/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Was stellst du fest, wenn du auf den Prozessor pustest?</a:t>
            </a:r>
            <a:br>
              <a:rPr lang="de-DE" sz="24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Benutze auch einen </a:t>
            </a:r>
            <a:r>
              <a:rPr lang="de-DE" sz="24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Kühlakku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10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307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„Temperatursensor mit RGB-Farben“ </a:t>
            </a:r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468" y="1592218"/>
            <a:ext cx="4467849" cy="36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98342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256</Words>
  <Application>Microsoft Office PowerPoint</Application>
  <PresentationFormat>Breitbild</PresentationFormat>
  <Paragraphs>64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7" baseType="lpstr">
      <vt:lpstr>Arial</vt:lpstr>
      <vt:lpstr>Calibri</vt:lpstr>
      <vt:lpstr>Century Gothic</vt:lpstr>
      <vt:lpstr>Segoe Print</vt:lpstr>
      <vt:lpstr>Symbol</vt:lpstr>
      <vt:lpstr>Times New Roman</vt:lpstr>
      <vt:lpstr>Wingdings</vt:lpstr>
      <vt:lpstr>Wingdings 3</vt:lpstr>
      <vt:lpstr>Fetzen</vt:lpstr>
      <vt:lpstr>Temperatursensor</vt:lpstr>
      <vt:lpstr>„Temperatursensor“ </vt:lpstr>
      <vt:lpstr>„Temperatursensor“ </vt:lpstr>
      <vt:lpstr>„Temperatursensor“ </vt:lpstr>
      <vt:lpstr>„Temperatursensor“ </vt:lpstr>
      <vt:lpstr>PowerPoint-Präsentation</vt:lpstr>
      <vt:lpstr>PowerPoint-Präsentation</vt:lpstr>
      <vt:lpstr>„Temperatursensor mit RGB-Farben“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83</cp:revision>
  <dcterms:created xsi:type="dcterms:W3CDTF">2018-08-30T13:11:55Z</dcterms:created>
  <dcterms:modified xsi:type="dcterms:W3CDTF">2020-01-23T16:29:51Z</dcterms:modified>
</cp:coreProperties>
</file>