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9" r:id="rId1"/>
  </p:sldMasterIdLst>
  <p:sldIdLst>
    <p:sldId id="256" r:id="rId2"/>
    <p:sldId id="268" r:id="rId3"/>
    <p:sldId id="267" r:id="rId4"/>
    <p:sldId id="257" r:id="rId5"/>
    <p:sldId id="269" r:id="rId6"/>
    <p:sldId id="263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6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54027" y="6321664"/>
            <a:ext cx="7619999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dirty="0" err="1" smtClean="0"/>
              <a:t>Calliop</a:t>
            </a:r>
            <a:r>
              <a:rPr lang="en-US" dirty="0" smtClean="0"/>
              <a:t>-ING – </a:t>
            </a:r>
            <a:r>
              <a:rPr lang="en-US" dirty="0" err="1" smtClean="0"/>
              <a:t>Projekt</a:t>
            </a:r>
            <a:r>
              <a:rPr lang="en-US" dirty="0" smtClean="0"/>
              <a:t> INGOLSTADT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784" y="6315635"/>
            <a:ext cx="92329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1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72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388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5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59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93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50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77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pic>
        <p:nvPicPr>
          <p:cNvPr id="7" name="Grafik 6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2966" y="6386637"/>
            <a:ext cx="923290" cy="342900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45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22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82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16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53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87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5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1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1309" y="6318270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Calliop-ING – Projekt Ingolstadt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  <p:sldLayoutId id="2147483753" r:id="rId14"/>
    <p:sldLayoutId id="2147483754" r:id="rId15"/>
    <p:sldLayoutId id="2147483755" r:id="rId16"/>
    <p:sldLayoutId id="214748375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f-schule.de/content/11-vernetzung/6-calliope/4-sensoren/1-lichtsensor/lichtsensor.jpg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8165" y="163901"/>
            <a:ext cx="4429805" cy="384028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Temperatursensor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Projekt INGOLSTADT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8669547" y="2286001"/>
            <a:ext cx="1457863" cy="88852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rechts 5"/>
          <p:cNvSpPr/>
          <p:nvPr/>
        </p:nvSpPr>
        <p:spPr>
          <a:xfrm rot="21352980">
            <a:off x="7923389" y="2657949"/>
            <a:ext cx="658128" cy="49170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301611" y="2647446"/>
            <a:ext cx="37545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/>
              <a:t>https://pixabay.com/images/id-3581190/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39" y="727273"/>
            <a:ext cx="3828123" cy="19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6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„Temperatursensor“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395548" y="1366126"/>
            <a:ext cx="11318842" cy="1036219"/>
          </a:xfrm>
        </p:spPr>
        <p:txBody>
          <a:bodyPr>
            <a:no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Auch der </a:t>
            </a:r>
            <a:r>
              <a:rPr lang="de-DE" altLang="de-DE" sz="2400" b="1" dirty="0" smtClean="0">
                <a:solidFill>
                  <a:schemeClr val="tx1"/>
                </a:solidFill>
              </a:rPr>
              <a:t>Temperatursensor</a:t>
            </a:r>
            <a:r>
              <a:rPr lang="de-DE" altLang="de-DE" sz="2400" dirty="0" smtClean="0">
                <a:solidFill>
                  <a:schemeClr val="tx1"/>
                </a:solidFill>
              </a:rPr>
              <a:t>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Ist kein </a:t>
            </a:r>
            <a:r>
              <a:rPr lang="de-DE" altLang="de-DE" sz="2400" dirty="0">
                <a:solidFill>
                  <a:schemeClr val="tx1"/>
                </a:solidFill>
              </a:rPr>
              <a:t>eigenständiges Bauteil. </a:t>
            </a:r>
            <a:endParaRPr lang="de-DE" altLang="de-DE" sz="2400" dirty="0" smtClean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e-DE" altLang="de-DE" sz="24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  <a:hlinkClick r:id="rId2"/>
              </a:rPr>
              <a:t>  </a:t>
            </a:r>
            <a:endParaRPr lang="de-DE" altLang="de-DE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400" i="1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6318" y="3646930"/>
            <a:ext cx="38659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Der </a:t>
            </a:r>
            <a:r>
              <a:rPr lang="de-DE" altLang="de-DE" sz="2400" dirty="0" smtClean="0"/>
              <a:t>Temperatursensor</a:t>
            </a: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ist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im </a:t>
            </a:r>
            <a:r>
              <a:rPr kumimoji="0" lang="de-DE" altLang="de-D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Prozessor integriert. </a:t>
            </a:r>
            <a:endParaRPr kumimoji="0" lang="de-DE" altLang="de-DE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18747" y="1620620"/>
            <a:ext cx="4977091" cy="4314740"/>
          </a:xfrm>
          <a:prstGeom prst="rect">
            <a:avLst/>
          </a:prstGeom>
        </p:spPr>
      </p:pic>
      <p:sp>
        <p:nvSpPr>
          <p:cNvPr id="9" name="Ellipse 8"/>
          <p:cNvSpPr/>
          <p:nvPr/>
        </p:nvSpPr>
        <p:spPr>
          <a:xfrm>
            <a:off x="6176513" y="4011283"/>
            <a:ext cx="914400" cy="77637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 rot="20274383">
            <a:off x="5394914" y="4453147"/>
            <a:ext cx="779534" cy="669024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616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753" y="1407309"/>
            <a:ext cx="4131102" cy="444693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„Temperatursensor“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760323" y="1301539"/>
            <a:ext cx="11318842" cy="4909867"/>
          </a:xfrm>
        </p:spPr>
        <p:txBody>
          <a:bodyPr>
            <a:no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Im Simulator des </a:t>
            </a:r>
            <a:r>
              <a:rPr lang="de-DE" altLang="de-DE" sz="2400" dirty="0" err="1" smtClean="0">
                <a:solidFill>
                  <a:schemeClr val="tx1"/>
                </a:solidFill>
              </a:rPr>
              <a:t>Makecode</a:t>
            </a:r>
            <a:r>
              <a:rPr lang="de-DE" altLang="de-DE" sz="2400" dirty="0" smtClean="0">
                <a:solidFill>
                  <a:schemeClr val="tx1"/>
                </a:solidFill>
              </a:rPr>
              <a:t>-Editor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wird der Temperatursensor als </a:t>
            </a:r>
            <a:br>
              <a:rPr lang="de-DE" altLang="de-DE" sz="2400" dirty="0" smtClean="0">
                <a:solidFill>
                  <a:schemeClr val="tx1"/>
                </a:solidFill>
              </a:rPr>
            </a:br>
            <a:r>
              <a:rPr lang="de-DE" altLang="de-DE" sz="2400" b="1" dirty="0" smtClean="0">
                <a:solidFill>
                  <a:schemeClr val="tx1"/>
                </a:solidFill>
              </a:rPr>
              <a:t>Thermometer</a:t>
            </a:r>
            <a:r>
              <a:rPr lang="de-DE" altLang="de-DE" sz="2400" dirty="0" smtClean="0">
                <a:solidFill>
                  <a:schemeClr val="tx1"/>
                </a:solidFill>
              </a:rPr>
              <a:t> dargestellt.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e-DE" altLang="de-DE" sz="2400" dirty="0" smtClean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Der Wert wird in Grad Celsius angezeigt.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de-DE" altLang="de-DE" sz="2400" dirty="0">
              <a:solidFill>
                <a:schemeClr val="tx1"/>
              </a:solidFill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Mit </a:t>
            </a:r>
            <a:r>
              <a:rPr lang="de-DE" altLang="de-DE" sz="2400" b="1" dirty="0">
                <a:solidFill>
                  <a:schemeClr val="tx1"/>
                </a:solidFill>
              </a:rPr>
              <a:t>Doppelklick</a:t>
            </a:r>
            <a:r>
              <a:rPr lang="de-DE" altLang="de-DE" sz="2400" dirty="0">
                <a:solidFill>
                  <a:schemeClr val="tx1"/>
                </a:solidFill>
              </a:rPr>
              <a:t> auf </a:t>
            </a:r>
            <a:r>
              <a:rPr lang="de-DE" altLang="de-DE" sz="2400" dirty="0" smtClean="0">
                <a:solidFill>
                  <a:schemeClr val="tx1"/>
                </a:solidFill>
              </a:rPr>
              <a:t>das Thermometer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kann die Temperatur erhöht oder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</a:rPr>
              <a:t>verringert werden. </a:t>
            </a: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de-DE" altLang="de-DE" sz="2400" dirty="0" smtClean="0">
                <a:solidFill>
                  <a:schemeClr val="tx1"/>
                </a:solidFill>
                <a:hlinkClick r:id=""/>
              </a:rPr>
              <a:t>  </a:t>
            </a:r>
            <a:endParaRPr lang="de-DE" altLang="de-DE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sz="2400" i="1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10433461" y="236096"/>
            <a:ext cx="1427578" cy="646331"/>
            <a:chOff x="192968" y="244502"/>
            <a:chExt cx="1427760" cy="646331"/>
          </a:xfrm>
        </p:grpSpPr>
        <p:sp>
          <p:nvSpPr>
            <p:cNvPr id="5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Wissen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feld 213"/>
            <p:cNvSpPr txBox="1"/>
            <p:nvPr/>
          </p:nvSpPr>
          <p:spPr>
            <a:xfrm>
              <a:off x="192968" y="244502"/>
              <a:ext cx="651223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W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Ellipse 11"/>
          <p:cNvSpPr/>
          <p:nvPr/>
        </p:nvSpPr>
        <p:spPr>
          <a:xfrm>
            <a:off x="7228937" y="3549511"/>
            <a:ext cx="621102" cy="875839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 rot="750582">
            <a:off x="6532327" y="3696216"/>
            <a:ext cx="658128" cy="49170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38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„Temperatursensor“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96550" y="1676979"/>
            <a:ext cx="10363826" cy="3424107"/>
          </a:xfrm>
        </p:spPr>
        <p:txBody>
          <a:bodyPr>
            <a:normAutofit/>
          </a:bodyPr>
          <a:lstStyle/>
          <a:p>
            <a:r>
              <a:rPr lang="de-DE" sz="2400" dirty="0" smtClean="0"/>
              <a:t>Die Temperatur kann dauerhaft angezeigt werden.</a:t>
            </a:r>
            <a:br>
              <a:rPr lang="de-DE" sz="2400" dirty="0" smtClean="0"/>
            </a:b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10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6" y="2665311"/>
            <a:ext cx="3667637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25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„Temperatursensor“ 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862641" y="1125051"/>
            <a:ext cx="10363826" cy="4534040"/>
          </a:xfrm>
        </p:spPr>
        <p:txBody>
          <a:bodyPr>
            <a:normAutofit/>
          </a:bodyPr>
          <a:lstStyle/>
          <a:p>
            <a:r>
              <a:rPr lang="de-DE" sz="2400" dirty="0" smtClean="0"/>
              <a:t>Für eine </a:t>
            </a:r>
            <a:r>
              <a:rPr lang="de-DE" sz="2400" b="1" dirty="0" smtClean="0"/>
              <a:t>bessere Lesbarkeit</a:t>
            </a:r>
            <a:r>
              <a:rPr lang="de-DE" sz="2400" dirty="0" smtClean="0"/>
              <a:t> des Temperaturwertes kann</a:t>
            </a:r>
            <a:br>
              <a:rPr lang="de-DE" sz="2400" dirty="0" smtClean="0"/>
            </a:br>
            <a:r>
              <a:rPr lang="de-DE" sz="2400" dirty="0" smtClean="0"/>
              <a:t>eine </a:t>
            </a:r>
            <a:r>
              <a:rPr lang="de-DE" sz="2400" b="1" dirty="0" smtClean="0"/>
              <a:t>Zeichenfolge</a:t>
            </a:r>
            <a:r>
              <a:rPr lang="de-DE" sz="2400" dirty="0" smtClean="0"/>
              <a:t> angezeigt werden.</a:t>
            </a:r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Evtl. </a:t>
            </a:r>
            <a:r>
              <a:rPr 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kann auch eine </a:t>
            </a:r>
            <a:r>
              <a:rPr lang="de-DE" sz="2400" dirty="0">
                <a:ea typeface="Calibri" panose="020F0502020204030204" pitchFamily="34" charset="0"/>
                <a:cs typeface="Times New Roman" panose="02020603050405020304" pitchFamily="18" charset="0"/>
              </a:rPr>
              <a:t>Pause </a:t>
            </a:r>
            <a:r>
              <a:rPr 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eingebaut werden.</a:t>
            </a:r>
            <a:endParaRPr lang="de-D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7100" y="5008315"/>
            <a:ext cx="3359893" cy="797262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8854" y="2317767"/>
            <a:ext cx="3648584" cy="1362265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9170" y="2052245"/>
            <a:ext cx="3772426" cy="175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99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„Temperatursensor“</a:t>
            </a:r>
            <a:endParaRPr lang="de-DE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41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hteck 8"/>
          <p:cNvSpPr/>
          <p:nvPr/>
        </p:nvSpPr>
        <p:spPr>
          <a:xfrm>
            <a:off x="494580" y="1087455"/>
            <a:ext cx="97191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Messe </a:t>
            </a:r>
            <a:r>
              <a:rPr lang="de-D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und notiere die </a:t>
            </a:r>
            <a:r>
              <a:rPr lang="de-D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Temperaturwerte </a:t>
            </a:r>
            <a:r>
              <a:rPr lang="de-DE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an verschiedenen Orten im Klassenzimmer</a:t>
            </a:r>
            <a:r>
              <a:rPr lang="de-D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de-DE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sz="2400" b="1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de-DE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Was beobachtest du, wenn du den Finger auf den Prozessor legst?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stellst du fest, wenn du auf den Prozessor pustest?</a:t>
            </a:r>
            <a:endParaRPr lang="de-DE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03750"/>
              </p:ext>
            </p:extLst>
          </p:nvPr>
        </p:nvGraphicFramePr>
        <p:xfrm>
          <a:off x="1087133" y="2522587"/>
          <a:ext cx="8128000" cy="741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19041">
                  <a:extLst>
                    <a:ext uri="{9D8B030D-6E8A-4147-A177-3AD203B41FA5}">
                      <a16:colId xmlns:a16="http://schemas.microsoft.com/office/drawing/2014/main" val="3321014478"/>
                    </a:ext>
                  </a:extLst>
                </a:gridCol>
                <a:gridCol w="5108959">
                  <a:extLst>
                    <a:ext uri="{9D8B030D-6E8A-4147-A177-3AD203B41FA5}">
                      <a16:colId xmlns:a16="http://schemas.microsoft.com/office/drawing/2014/main" val="992639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Ort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angezeigte</a:t>
                      </a:r>
                      <a:r>
                        <a:rPr lang="de-DE" baseline="0" dirty="0" smtClean="0"/>
                        <a:t> Temperatur in °C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12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655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3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el 1"/>
          <p:cNvSpPr txBox="1">
            <a:spLocks/>
          </p:cNvSpPr>
          <p:nvPr/>
        </p:nvSpPr>
        <p:spPr>
          <a:xfrm>
            <a:off x="695290" y="265549"/>
            <a:ext cx="8911687" cy="836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dirty="0" smtClean="0"/>
              <a:t>„Temperatursensor“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494580" y="1087455"/>
            <a:ext cx="97191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Zusatzaufgabe</a:t>
            </a:r>
          </a:p>
          <a:p>
            <a:pPr lvl="0">
              <a:spcAft>
                <a:spcPts val="0"/>
              </a:spcAft>
            </a:pPr>
            <a:r>
              <a:rPr lang="de-DE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Erstelle ein Programm, </a:t>
            </a:r>
            <a:r>
              <a:rPr lang="de-DE" sz="24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dass die </a:t>
            </a:r>
            <a:r>
              <a:rPr lang="de-DE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RGB-LED </a:t>
            </a:r>
            <a:r>
              <a:rPr lang="de-DE" sz="2400" b="1" dirty="0">
                <a:solidFill>
                  <a:schemeClr val="accent3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bei </a:t>
            </a:r>
            <a:r>
              <a:rPr lang="de-DE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bestimmter Temperatur </a:t>
            </a:r>
            <a:r>
              <a:rPr lang="de-DE" sz="24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verschiedenen Farben leuchten </a:t>
            </a:r>
            <a:r>
              <a:rPr lang="de-DE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lässt.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de-DE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z. B. </a:t>
            </a:r>
            <a:r>
              <a:rPr lang="de-DE" sz="2400" dirty="0" smtClean="0"/>
              <a:t>die </a:t>
            </a:r>
            <a:r>
              <a:rPr lang="de-DE" sz="2400" dirty="0"/>
              <a:t>RGB-LED entsprechend der Temperatur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>
                <a:solidFill>
                  <a:srgbClr val="0000FF"/>
                </a:solidFill>
              </a:rPr>
              <a:t>blau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</a:t>
            </a:r>
            <a:r>
              <a:rPr lang="de-DE" sz="2400" dirty="0">
                <a:sym typeface="Wingdings" panose="05000000000000000000" pitchFamily="2" charset="2"/>
              </a:rPr>
              <a:t> </a:t>
            </a:r>
            <a:r>
              <a:rPr lang="de-DE" sz="2400" dirty="0" smtClean="0">
                <a:solidFill>
                  <a:srgbClr val="0000FF"/>
                </a:solidFill>
              </a:rPr>
              <a:t>kalt</a:t>
            </a:r>
            <a:r>
              <a:rPr lang="de-DE" sz="2400" dirty="0" smtClean="0"/>
              <a:t> [kleiner 20° C] (&lt; </a:t>
            </a:r>
            <a:r>
              <a:rPr lang="de-DE" sz="2400" dirty="0"/>
              <a:t>20° </a:t>
            </a:r>
            <a:r>
              <a:rPr lang="de-DE" sz="2400" dirty="0" smtClean="0"/>
              <a:t>C)</a:t>
            </a:r>
            <a:br>
              <a:rPr lang="de-DE" sz="2400" dirty="0" smtClean="0"/>
            </a:b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gelb</a:t>
            </a:r>
            <a:r>
              <a:rPr lang="de-DE" sz="2400" dirty="0" smtClean="0"/>
              <a:t>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smtClean="0"/>
              <a:t>mittel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/>
              <a:t> [ 20° C bis 25° C</a:t>
            </a:r>
            <a:r>
              <a:rPr lang="de-DE" sz="2400" dirty="0"/>
              <a:t>]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b="1" dirty="0" smtClean="0">
                <a:solidFill>
                  <a:srgbClr val="C00000"/>
                </a:solidFill>
              </a:rPr>
              <a:t>rot</a:t>
            </a:r>
            <a:r>
              <a:rPr lang="de-DE" sz="2400" dirty="0" smtClean="0"/>
              <a:t> </a:t>
            </a:r>
            <a:r>
              <a:rPr lang="de-DE" sz="2400" dirty="0"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C00000"/>
                </a:solidFill>
              </a:rPr>
              <a:t>warm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smtClean="0"/>
              <a:t>[größer 25° </a:t>
            </a:r>
            <a:r>
              <a:rPr lang="de-DE" sz="2400" dirty="0"/>
              <a:t>C] </a:t>
            </a:r>
            <a:r>
              <a:rPr lang="de-DE" sz="2400" dirty="0" smtClean="0"/>
              <a:t>(&gt; 25° </a:t>
            </a:r>
            <a:r>
              <a:rPr lang="de-DE" sz="2400" dirty="0"/>
              <a:t>C)</a:t>
            </a:r>
            <a:br>
              <a:rPr lang="de-DE" sz="2400" dirty="0"/>
            </a:br>
            <a:endParaRPr lang="de-DE" sz="2400" dirty="0" smtClean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stellst du fest, wenn du auf den Prozessor pustest?</a:t>
            </a:r>
            <a:br>
              <a:rPr lang="de-DE" sz="24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Benutze auch einen </a:t>
            </a:r>
            <a:r>
              <a:rPr lang="de-DE" sz="24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Kühlakku</a:t>
            </a:r>
            <a:r>
              <a:rPr lang="de-DE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0213682" y="188930"/>
            <a:ext cx="1647356" cy="898525"/>
            <a:chOff x="-26839" y="197336"/>
            <a:chExt cx="1647567" cy="898525"/>
          </a:xfrm>
        </p:grpSpPr>
        <p:sp>
          <p:nvSpPr>
            <p:cNvPr id="10" name="Textfeld 212"/>
            <p:cNvSpPr txBox="1"/>
            <p:nvPr/>
          </p:nvSpPr>
          <p:spPr>
            <a:xfrm>
              <a:off x="419249" y="542925"/>
              <a:ext cx="1201479" cy="371475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AUFGABE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feld 213"/>
            <p:cNvSpPr txBox="1"/>
            <p:nvPr/>
          </p:nvSpPr>
          <p:spPr>
            <a:xfrm>
              <a:off x="-26839" y="197336"/>
              <a:ext cx="892175" cy="898525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AA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307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1595" y="235922"/>
            <a:ext cx="8911687" cy="1280890"/>
          </a:xfrm>
        </p:spPr>
        <p:txBody>
          <a:bodyPr/>
          <a:lstStyle/>
          <a:p>
            <a:r>
              <a:rPr lang="de-DE" dirty="0" smtClean="0"/>
              <a:t>„Temperatursensor mit RGB-Farben“ </a:t>
            </a:r>
            <a:endParaRPr lang="de-DE" dirty="0"/>
          </a:p>
        </p:txBody>
      </p:sp>
      <p:grpSp>
        <p:nvGrpSpPr>
          <p:cNvPr id="8" name="Gruppieren 7"/>
          <p:cNvGrpSpPr/>
          <p:nvPr/>
        </p:nvGrpSpPr>
        <p:grpSpPr>
          <a:xfrm>
            <a:off x="10291596" y="236096"/>
            <a:ext cx="1569443" cy="646331"/>
            <a:chOff x="51086" y="244502"/>
            <a:chExt cx="1569642" cy="646331"/>
          </a:xfrm>
        </p:grpSpPr>
        <p:sp>
          <p:nvSpPr>
            <p:cNvPr id="9" name="Textfeld 212"/>
            <p:cNvSpPr txBox="1"/>
            <p:nvPr/>
          </p:nvSpPr>
          <p:spPr>
            <a:xfrm>
              <a:off x="419249" y="503242"/>
              <a:ext cx="1201479" cy="3714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6350">
              <a:solidFill>
                <a:prstClr val="black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36000" tIns="36000" rIns="3600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>
                <a:spcAft>
                  <a:spcPts val="0"/>
                </a:spcAft>
              </a:pPr>
              <a:r>
                <a:rPr lang="de-DE" sz="1600" b="1" dirty="0" smtClean="0">
                  <a:solidFill>
                    <a:srgbClr val="FF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Lösung</a:t>
              </a:r>
              <a:endParaRPr lang="de-DE" sz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feld 213"/>
            <p:cNvSpPr txBox="1"/>
            <p:nvPr/>
          </p:nvSpPr>
          <p:spPr>
            <a:xfrm>
              <a:off x="51086" y="244502"/>
              <a:ext cx="934990" cy="646331"/>
            </a:xfrm>
            <a:prstGeom prst="rect">
              <a:avLst/>
            </a:prstGeom>
            <a:noFill/>
            <a:ln>
              <a:noFill/>
            </a:ln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3600" b="1" dirty="0" err="1" smtClean="0">
                  <a:ln w="12700" cap="flat" cmpd="sng" algn="ctr">
                    <a:solidFill>
                      <a:srgbClr val="2F5597"/>
                    </a:solidFill>
                    <a:prstDash val="solid"/>
                    <a:round/>
                  </a:ln>
                  <a:gradFill>
                    <a:gsLst>
                      <a:gs pos="0">
                        <a:srgbClr val="FFC000"/>
                      </a:gs>
                      <a:gs pos="4000">
                        <a:srgbClr val="FFD966"/>
                      </a:gs>
                      <a:gs pos="87000">
                        <a:srgbClr val="FFF2CC"/>
                      </a:gs>
                    </a:gsLst>
                    <a:lin ang="5400000" scaled="0"/>
                  </a:gradFill>
                  <a:effectLst/>
                  <a:latin typeface="Segoe Print" panose="02000600000000000000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Lsg</a:t>
              </a:r>
              <a:endParaRPr lang="de-DE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468" y="1592218"/>
            <a:ext cx="4467849" cy="363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98342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256</Words>
  <Application>Microsoft Office PowerPoint</Application>
  <PresentationFormat>Breitbild</PresentationFormat>
  <Paragraphs>64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Segoe Print</vt:lpstr>
      <vt:lpstr>Symbol</vt:lpstr>
      <vt:lpstr>Times New Roman</vt:lpstr>
      <vt:lpstr>Wingdings</vt:lpstr>
      <vt:lpstr>Wingdings 3</vt:lpstr>
      <vt:lpstr>Fetzen</vt:lpstr>
      <vt:lpstr>Temperatursensor</vt:lpstr>
      <vt:lpstr>„Temperatursensor“ </vt:lpstr>
      <vt:lpstr>„Temperatursensor“ </vt:lpstr>
      <vt:lpstr>„Temperatursensor“ </vt:lpstr>
      <vt:lpstr>„Temperatursensor“ </vt:lpstr>
      <vt:lpstr>PowerPoint-Präsentation</vt:lpstr>
      <vt:lpstr>PowerPoint-Präsentation</vt:lpstr>
      <vt:lpstr>„Temperatursensor mit RGB-Farben“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Calliope</dc:title>
  <dc:creator>Willi Heßlinger</dc:creator>
  <cp:lastModifiedBy>Willi Heßlinger</cp:lastModifiedBy>
  <cp:revision>83</cp:revision>
  <dcterms:created xsi:type="dcterms:W3CDTF">2018-08-30T13:11:55Z</dcterms:created>
  <dcterms:modified xsi:type="dcterms:W3CDTF">2020-01-23T16:29:51Z</dcterms:modified>
</cp:coreProperties>
</file>