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82" r:id="rId3"/>
    <p:sldId id="283" r:id="rId4"/>
    <p:sldId id="284" r:id="rId5"/>
    <p:sldId id="285" r:id="rId6"/>
    <p:sldId id="2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Mini-Klavier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2" y="4797828"/>
            <a:ext cx="8915399" cy="1126283"/>
          </a:xfrm>
        </p:spPr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40" y="1162348"/>
            <a:ext cx="4353686" cy="104116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26" y="2434602"/>
            <a:ext cx="4668708" cy="317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Mini-Klavier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92404" y="1279097"/>
            <a:ext cx="9814435" cy="12003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Für die Verwendung der Pin ist es wichtig, dass beim Ausführen des Programm mit dem Kontakt der jeweiligen Pin-Nummer auch die Pin „-“ berührt wird.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8" name="Grafik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92" y="2674285"/>
            <a:ext cx="3798253" cy="3702685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3160818" y="3400022"/>
            <a:ext cx="11272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b="1" dirty="0" smtClean="0"/>
              <a:t>Pin „-“</a:t>
            </a:r>
            <a:endParaRPr lang="de-DE" sz="2400" b="1" dirty="0"/>
          </a:p>
        </p:txBody>
      </p:sp>
      <p:sp>
        <p:nvSpPr>
          <p:cNvPr id="19" name="Rechteck 18"/>
          <p:cNvSpPr/>
          <p:nvPr/>
        </p:nvSpPr>
        <p:spPr>
          <a:xfrm>
            <a:off x="2202863" y="5019188"/>
            <a:ext cx="1915909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b="1" dirty="0" smtClean="0"/>
              <a:t>Pin „0“ </a:t>
            </a:r>
          </a:p>
          <a:p>
            <a:r>
              <a:rPr lang="de-DE" sz="2400" b="1" dirty="0" smtClean="0"/>
              <a:t>oder „1“, …</a:t>
            </a:r>
            <a:endParaRPr lang="de-DE" sz="2400" b="1" dirty="0"/>
          </a:p>
        </p:txBody>
      </p:sp>
      <p:sp>
        <p:nvSpPr>
          <p:cNvPr id="20" name="Rechteck 19"/>
          <p:cNvSpPr/>
          <p:nvPr/>
        </p:nvSpPr>
        <p:spPr>
          <a:xfrm>
            <a:off x="2496820" y="4084684"/>
            <a:ext cx="94047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b="1" dirty="0" smtClean="0"/>
              <a:t>+</a:t>
            </a:r>
            <a:endParaRPr lang="de-DE" sz="2400" b="1" dirty="0"/>
          </a:p>
        </p:txBody>
      </p:sp>
      <p:sp>
        <p:nvSpPr>
          <p:cNvPr id="21" name="Pfeil nach rechts 20"/>
          <p:cNvSpPr/>
          <p:nvPr/>
        </p:nvSpPr>
        <p:spPr>
          <a:xfrm>
            <a:off x="6093735" y="3837815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5823936" y="5209926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1319615" y="3398363"/>
            <a:ext cx="15568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b="1" dirty="0" smtClean="0"/>
              <a:t>Minus Pin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87741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Mini-Klavier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792403" y="1179385"/>
            <a:ext cx="10548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Töne</a:t>
            </a:r>
            <a:endParaRPr lang="de-DE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Der Calliope mini kann Töne in verschiedenen Tonhöhen </a:t>
            </a:r>
            <a:r>
              <a:rPr lang="de-DE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abspielen</a:t>
            </a:r>
            <a:endParaRPr lang="de-DE" sz="2400" dirty="0">
              <a:latin typeface="+mj-lt"/>
            </a:endParaRPr>
          </a:p>
        </p:txBody>
      </p:sp>
      <p:pic>
        <p:nvPicPr>
          <p:cNvPr id="29" name="Grafik 2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2" t="15009"/>
          <a:stretch/>
        </p:blipFill>
        <p:spPr bwMode="auto">
          <a:xfrm>
            <a:off x="4413310" y="3062435"/>
            <a:ext cx="4610543" cy="16277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Rechteck 29"/>
          <p:cNvSpPr/>
          <p:nvPr/>
        </p:nvSpPr>
        <p:spPr>
          <a:xfrm>
            <a:off x="706603" y="2149937"/>
            <a:ext cx="9858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Tonhöhe </a:t>
            </a:r>
            <a:br>
              <a:rPr lang="de-DE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Tonhöhe wird über eine Klaviertastatur ermittelt. </a:t>
            </a:r>
            <a:endParaRPr lang="de-DE" sz="24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Grafik 30" descr="Bildergebnis für tonleit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90" y="4771653"/>
            <a:ext cx="3832739" cy="15718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erade Verbindung mit Pfeil 10"/>
          <p:cNvCxnSpPr/>
          <p:nvPr/>
        </p:nvCxnSpPr>
        <p:spPr>
          <a:xfrm>
            <a:off x="6268825" y="4600280"/>
            <a:ext cx="0" cy="1073755"/>
          </a:xfrm>
          <a:prstGeom prst="straightConnector1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Mini-Klavier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792404" y="1179385"/>
            <a:ext cx="90303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Notenwert</a:t>
            </a:r>
            <a:endParaRPr lang="de-DE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Länge der Note wird über </a:t>
            </a:r>
            <a:r>
              <a:rPr lang="de-DE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 für … Takt“ </a:t>
            </a:r>
            <a:r>
              <a:rPr lang="de-DE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angegeben.</a:t>
            </a:r>
            <a:endParaRPr lang="de-DE" sz="2400" dirty="0">
              <a:latin typeface="+mj-lt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40" y="2616427"/>
            <a:ext cx="1656715" cy="191389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130"/>
          <a:stretch/>
        </p:blipFill>
        <p:spPr bwMode="auto">
          <a:xfrm>
            <a:off x="2206280" y="2592217"/>
            <a:ext cx="1941514" cy="193810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866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Mini-Klavier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92404" y="1179385"/>
            <a:ext cx="90303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Notenwert</a:t>
            </a:r>
            <a:endParaRPr lang="de-DE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Länge der Note wird über </a:t>
            </a:r>
            <a:r>
              <a:rPr lang="de-DE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 für … Takt“ </a:t>
            </a:r>
            <a:r>
              <a:rPr lang="de-DE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angegeben.</a:t>
            </a:r>
            <a:endParaRPr lang="de-DE" sz="2400" dirty="0">
              <a:latin typeface="+mj-lt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40" y="2616427"/>
            <a:ext cx="1656715" cy="191389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130"/>
          <a:stretch/>
        </p:blipFill>
        <p:spPr bwMode="auto">
          <a:xfrm>
            <a:off x="2206280" y="2592217"/>
            <a:ext cx="1941514" cy="193810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350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„Mini-Klavier“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516811"/>
            <a:ext cx="11318842" cy="4909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412" y="1351623"/>
            <a:ext cx="5506218" cy="42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3220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98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Segoe Print</vt:lpstr>
      <vt:lpstr>Times New Roman</vt:lpstr>
      <vt:lpstr>Wingdings 3</vt:lpstr>
      <vt:lpstr>Fetzen</vt:lpstr>
      <vt:lpstr>Mini-Klavier</vt:lpstr>
      <vt:lpstr>Mini-Klavier</vt:lpstr>
      <vt:lpstr>Mini-Klavier</vt:lpstr>
      <vt:lpstr>Mini-Klavier</vt:lpstr>
      <vt:lpstr>Mini-Klavier</vt:lpstr>
      <vt:lpstr>„Mini-Klavier“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93</cp:revision>
  <dcterms:created xsi:type="dcterms:W3CDTF">2018-08-30T13:11:55Z</dcterms:created>
  <dcterms:modified xsi:type="dcterms:W3CDTF">2020-01-03T17:02:58Z</dcterms:modified>
</cp:coreProperties>
</file>