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9" r:id="rId1"/>
  </p:sldMasterIdLst>
  <p:sldIdLst>
    <p:sldId id="256" r:id="rId2"/>
    <p:sldId id="282" r:id="rId3"/>
    <p:sldId id="283" r:id="rId4"/>
    <p:sldId id="284" r:id="rId5"/>
    <p:sldId id="285" r:id="rId6"/>
    <p:sldId id="286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114"/>
      </p:cViewPr>
      <p:guideLst>
        <p:guide orient="horz" pos="26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4027" y="6321664"/>
            <a:ext cx="7619999" cy="3651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 err="1" smtClean="0"/>
              <a:t>Calliop</a:t>
            </a:r>
            <a:r>
              <a:rPr lang="en-US" dirty="0" smtClean="0"/>
              <a:t>-ING – </a:t>
            </a:r>
            <a:r>
              <a:rPr lang="en-US" dirty="0" err="1" smtClean="0"/>
              <a:t>Projekt</a:t>
            </a:r>
            <a:r>
              <a:rPr lang="en-US" dirty="0" smtClean="0"/>
              <a:t> INGOLSTADT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  <p:pic>
        <p:nvPicPr>
          <p:cNvPr id="8" name="Grafik 7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784" y="6315635"/>
            <a:ext cx="92329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1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2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829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16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53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87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35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81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72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2388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5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5596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393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150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237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pic>
        <p:nvPicPr>
          <p:cNvPr id="7" name="Grafik 6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966" y="6386637"/>
            <a:ext cx="923290" cy="342900"/>
          </a:xfrm>
          <a:prstGeom prst="rect">
            <a:avLst/>
          </a:prstGeom>
        </p:spPr>
      </p:pic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45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1309" y="6318270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Calliop-ING – Projekt Ingolstadt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5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Mini-Klavier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589212" y="4797828"/>
            <a:ext cx="8915399" cy="1126283"/>
          </a:xfrm>
        </p:spPr>
        <p:txBody>
          <a:bodyPr/>
          <a:lstStyle/>
          <a:p>
            <a:r>
              <a:rPr lang="de-DE" dirty="0" smtClean="0"/>
              <a:t>Projekt INGOLSTADT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440" y="1162348"/>
            <a:ext cx="4353686" cy="1041167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126" y="2434602"/>
            <a:ext cx="4668708" cy="317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66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Mini-Klavier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792404" y="1279097"/>
            <a:ext cx="9814435" cy="1200329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Für die Verwendung der Pin ist es wichtig, dass beim Ausführen des Programm mit dem Kontakt der jeweiligen Pin-Nummer auch die Pin „-“ berührt wird.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grpSp>
        <p:nvGrpSpPr>
          <p:cNvPr id="13" name="Gruppieren 12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15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8" name="Grafik 1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992" y="2674285"/>
            <a:ext cx="3798253" cy="3702685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3160818" y="3400022"/>
            <a:ext cx="1127232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de-DE" sz="2400" b="1" dirty="0" smtClean="0"/>
              <a:t>Pin „-“</a:t>
            </a:r>
            <a:endParaRPr lang="de-DE" sz="2400" b="1" dirty="0"/>
          </a:p>
        </p:txBody>
      </p:sp>
      <p:sp>
        <p:nvSpPr>
          <p:cNvPr id="19" name="Rechteck 18"/>
          <p:cNvSpPr/>
          <p:nvPr/>
        </p:nvSpPr>
        <p:spPr>
          <a:xfrm>
            <a:off x="2202863" y="5019188"/>
            <a:ext cx="1915909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de-DE" sz="2400" b="1" dirty="0" smtClean="0"/>
              <a:t>Pin „0“ </a:t>
            </a:r>
          </a:p>
          <a:p>
            <a:r>
              <a:rPr lang="de-DE" sz="2400" b="1" dirty="0" smtClean="0"/>
              <a:t>oder „1“, …</a:t>
            </a:r>
            <a:endParaRPr lang="de-DE" sz="2400" b="1" dirty="0"/>
          </a:p>
        </p:txBody>
      </p:sp>
      <p:sp>
        <p:nvSpPr>
          <p:cNvPr id="20" name="Rechteck 19"/>
          <p:cNvSpPr/>
          <p:nvPr/>
        </p:nvSpPr>
        <p:spPr>
          <a:xfrm>
            <a:off x="2496820" y="4084684"/>
            <a:ext cx="940472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de-DE" sz="2400" b="1" dirty="0" smtClean="0"/>
              <a:t>+</a:t>
            </a:r>
            <a:endParaRPr lang="de-DE" sz="2400" b="1" dirty="0"/>
          </a:p>
        </p:txBody>
      </p:sp>
      <p:sp>
        <p:nvSpPr>
          <p:cNvPr id="21" name="Pfeil nach rechts 20"/>
          <p:cNvSpPr/>
          <p:nvPr/>
        </p:nvSpPr>
        <p:spPr>
          <a:xfrm>
            <a:off x="6093735" y="3837815"/>
            <a:ext cx="671574" cy="449522"/>
          </a:xfrm>
          <a:prstGeom prst="rightArrow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Pfeil nach rechts 21"/>
          <p:cNvSpPr/>
          <p:nvPr/>
        </p:nvSpPr>
        <p:spPr>
          <a:xfrm>
            <a:off x="5823936" y="5209926"/>
            <a:ext cx="671574" cy="449522"/>
          </a:xfrm>
          <a:prstGeom prst="rightArrow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Rechteck 25"/>
          <p:cNvSpPr/>
          <p:nvPr/>
        </p:nvSpPr>
        <p:spPr>
          <a:xfrm>
            <a:off x="1319615" y="3398363"/>
            <a:ext cx="1556836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de-DE" sz="2400" b="1" dirty="0" smtClean="0"/>
              <a:t>Minus Pin</a:t>
            </a:r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val="877418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Mini-Klavier</a:t>
            </a:r>
            <a:endParaRPr lang="de-DE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15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Rechteck 6"/>
          <p:cNvSpPr/>
          <p:nvPr/>
        </p:nvSpPr>
        <p:spPr>
          <a:xfrm>
            <a:off x="792403" y="1179385"/>
            <a:ext cx="105480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e-DE" sz="24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Töne</a:t>
            </a:r>
            <a:endParaRPr lang="de-DE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Der Calliope mini kann Töne in verschiedenen Tonhöhen </a:t>
            </a:r>
            <a:r>
              <a:rPr lang="de-DE" sz="2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abspielen</a:t>
            </a:r>
            <a:endParaRPr lang="de-DE" sz="2400" dirty="0">
              <a:latin typeface="+mj-lt"/>
            </a:endParaRPr>
          </a:p>
        </p:txBody>
      </p:sp>
      <p:pic>
        <p:nvPicPr>
          <p:cNvPr id="29" name="Grafik 28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2" t="15009"/>
          <a:stretch/>
        </p:blipFill>
        <p:spPr bwMode="auto">
          <a:xfrm>
            <a:off x="4413310" y="3062435"/>
            <a:ext cx="4610543" cy="16277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Rechteck 29"/>
          <p:cNvSpPr/>
          <p:nvPr/>
        </p:nvSpPr>
        <p:spPr>
          <a:xfrm>
            <a:off x="706603" y="2149937"/>
            <a:ext cx="98583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Tonhöhe </a:t>
            </a:r>
            <a:br>
              <a:rPr lang="de-DE" sz="24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2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 Tonhöhe wird über eine Klaviertastatur ermittelt. </a:t>
            </a:r>
            <a:endParaRPr lang="de-DE" sz="2400" dirty="0" smtClean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1" name="Grafik 30" descr="Bildergebnis für tonleiter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790" y="4771653"/>
            <a:ext cx="3832739" cy="15718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" name="Gerade Verbindung mit Pfeil 10"/>
          <p:cNvCxnSpPr/>
          <p:nvPr/>
        </p:nvCxnSpPr>
        <p:spPr>
          <a:xfrm>
            <a:off x="6268825" y="4600280"/>
            <a:ext cx="0" cy="1073755"/>
          </a:xfrm>
          <a:prstGeom prst="straightConnector1">
            <a:avLst/>
          </a:prstGeom>
          <a:ln w="5715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389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Mini-Klavier</a:t>
            </a:r>
            <a:endParaRPr lang="de-DE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15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Rechteck 6"/>
          <p:cNvSpPr/>
          <p:nvPr/>
        </p:nvSpPr>
        <p:spPr>
          <a:xfrm>
            <a:off x="792404" y="1179385"/>
            <a:ext cx="90303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e-DE" sz="24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Notenwert</a:t>
            </a:r>
            <a:endParaRPr lang="de-DE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2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Die Länge der Note wird über </a:t>
            </a:r>
            <a:r>
              <a:rPr lang="de-DE" sz="24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„ für … Takt“ </a:t>
            </a:r>
            <a:r>
              <a:rPr lang="de-DE" sz="2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angegeben.</a:t>
            </a:r>
            <a:endParaRPr lang="de-DE" sz="2400" dirty="0">
              <a:latin typeface="+mj-lt"/>
            </a:endParaRPr>
          </a:p>
        </p:txBody>
      </p:sp>
      <p:pic>
        <p:nvPicPr>
          <p:cNvPr id="27" name="Grafik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3140" y="2616427"/>
            <a:ext cx="1656715" cy="1913890"/>
          </a:xfrm>
          <a:prstGeom prst="rect">
            <a:avLst/>
          </a:prstGeom>
        </p:spPr>
      </p:pic>
      <p:pic>
        <p:nvPicPr>
          <p:cNvPr id="28" name="Grafik 2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3130"/>
          <a:stretch/>
        </p:blipFill>
        <p:spPr bwMode="auto">
          <a:xfrm>
            <a:off x="2206280" y="2592217"/>
            <a:ext cx="1941514" cy="1938100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58661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Mini-Klavier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792404" y="1179385"/>
            <a:ext cx="90303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e-DE" sz="2400" b="1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Notenwert</a:t>
            </a:r>
            <a:endParaRPr lang="de-DE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2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Die Länge der Note wird über </a:t>
            </a:r>
            <a:r>
              <a:rPr lang="de-DE" sz="24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„ für … Takt“ </a:t>
            </a:r>
            <a:r>
              <a:rPr lang="de-DE" sz="2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angegeben.</a:t>
            </a:r>
            <a:endParaRPr lang="de-DE" sz="2400" dirty="0">
              <a:latin typeface="+mj-lt"/>
            </a:endParaRPr>
          </a:p>
        </p:txBody>
      </p:sp>
      <p:pic>
        <p:nvPicPr>
          <p:cNvPr id="27" name="Grafik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3140" y="2616427"/>
            <a:ext cx="1656715" cy="1913890"/>
          </a:xfrm>
          <a:prstGeom prst="rect">
            <a:avLst/>
          </a:prstGeom>
        </p:spPr>
      </p:pic>
      <p:pic>
        <p:nvPicPr>
          <p:cNvPr id="28" name="Grafik 2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3130"/>
          <a:stretch/>
        </p:blipFill>
        <p:spPr bwMode="auto">
          <a:xfrm>
            <a:off x="2206280" y="2592217"/>
            <a:ext cx="1941514" cy="1938100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73506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„Mini-Klavier“</a:t>
            </a:r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sz="quarter" idx="13"/>
          </p:nvPr>
        </p:nvSpPr>
        <p:spPr>
          <a:xfrm>
            <a:off x="663608" y="1516811"/>
            <a:ext cx="11318842" cy="49098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grpSp>
        <p:nvGrpSpPr>
          <p:cNvPr id="8" name="Gruppieren 7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9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5412" y="1351623"/>
            <a:ext cx="5506218" cy="425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032204"/>
      </p:ext>
    </p:extLst>
  </p:cSld>
  <p:clrMapOvr>
    <a:masterClrMapping/>
  </p:clrMapOvr>
</p:sld>
</file>

<file path=ppt/theme/theme1.xml><?xml version="1.0" encoding="utf-8"?>
<a:theme xmlns:a="http://schemas.openxmlformats.org/drawingml/2006/main" name="Fetzen">
  <a:themeElements>
    <a:clrScheme name="Fetzen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98</Words>
  <Application>Microsoft Office PowerPoint</Application>
  <PresentationFormat>Breitbild</PresentationFormat>
  <Paragraphs>29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3" baseType="lpstr">
      <vt:lpstr>Arial</vt:lpstr>
      <vt:lpstr>Calibri</vt:lpstr>
      <vt:lpstr>Century Gothic</vt:lpstr>
      <vt:lpstr>Segoe Print</vt:lpstr>
      <vt:lpstr>Times New Roman</vt:lpstr>
      <vt:lpstr>Wingdings 3</vt:lpstr>
      <vt:lpstr>Fetzen</vt:lpstr>
      <vt:lpstr>Mini-Klavier</vt:lpstr>
      <vt:lpstr>Mini-Klavier</vt:lpstr>
      <vt:lpstr>Mini-Klavier</vt:lpstr>
      <vt:lpstr>Mini-Klavier</vt:lpstr>
      <vt:lpstr>Mini-Klavier</vt:lpstr>
      <vt:lpstr>„Mini-Klavier“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Calliope</dc:title>
  <dc:creator>Willi Heßlinger</dc:creator>
  <cp:lastModifiedBy>Willi Heßlinger</cp:lastModifiedBy>
  <cp:revision>93</cp:revision>
  <dcterms:created xsi:type="dcterms:W3CDTF">2018-08-30T13:11:55Z</dcterms:created>
  <dcterms:modified xsi:type="dcterms:W3CDTF">2020-01-03T17:02:58Z</dcterms:modified>
</cp:coreProperties>
</file>