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7" r:id="rId3"/>
    <p:sldId id="275" r:id="rId4"/>
    <p:sldId id="276" r:id="rId5"/>
    <p:sldId id="268" r:id="rId6"/>
    <p:sldId id="272" r:id="rId7"/>
    <p:sldId id="278" r:id="rId8"/>
    <p:sldId id="277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Würfel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031" y="800861"/>
            <a:ext cx="1705920" cy="171373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8977501" y="2474823"/>
            <a:ext cx="22978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Grafik: openclipart.org</a:t>
            </a:r>
            <a:endParaRPr lang="de-D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Lösungsvorschlag mit Taste A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61" y="4366656"/>
            <a:ext cx="3629532" cy="192431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145663" y="4092034"/>
            <a:ext cx="526239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 smtClean="0"/>
              <a:t>Was schlagt ihr vor?</a:t>
            </a:r>
            <a:endParaRPr lang="de-DE" dirty="0"/>
          </a:p>
          <a:p>
            <a:r>
              <a:rPr lang="de-DE" dirty="0" smtClean="0"/>
              <a:t>Begründet </a:t>
            </a:r>
            <a:r>
              <a:rPr lang="de-DE" dirty="0"/>
              <a:t>euren Vorschlag.</a:t>
            </a:r>
          </a:p>
        </p:txBody>
      </p:sp>
      <p:sp>
        <p:nvSpPr>
          <p:cNvPr id="8" name="Rechteck 7"/>
          <p:cNvSpPr/>
          <p:nvPr/>
        </p:nvSpPr>
        <p:spPr>
          <a:xfrm>
            <a:off x="6145663" y="2988756"/>
            <a:ext cx="526239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de-DE" sz="2400" b="1" dirty="0"/>
              <a:t>Überlege/Teste ob man auch </a:t>
            </a:r>
          </a:p>
          <a:p>
            <a:r>
              <a:rPr lang="de-DE" sz="2400" b="1" dirty="0"/>
              <a:t>auf die Pause verzichten könnte.</a:t>
            </a:r>
          </a:p>
        </p:txBody>
      </p:sp>
      <p:sp>
        <p:nvSpPr>
          <p:cNvPr id="9" name="Pfeil nach links 8"/>
          <p:cNvSpPr/>
          <p:nvPr/>
        </p:nvSpPr>
        <p:spPr>
          <a:xfrm>
            <a:off x="4718993" y="3174521"/>
            <a:ext cx="1077958" cy="543464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912504" y="1751467"/>
            <a:ext cx="6554115" cy="2410161"/>
            <a:chOff x="912504" y="1751467"/>
            <a:chExt cx="6554115" cy="2410161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2504" y="1751467"/>
              <a:ext cx="6554115" cy="2410161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7747" y="2799508"/>
              <a:ext cx="2896004" cy="476316"/>
            </a:xfrm>
            <a:prstGeom prst="rect">
              <a:avLst/>
            </a:prstGeom>
          </p:spPr>
        </p:pic>
      </p:grpSp>
      <p:sp>
        <p:nvSpPr>
          <p:cNvPr id="6" name="Rechteck 5"/>
          <p:cNvSpPr/>
          <p:nvPr/>
        </p:nvSpPr>
        <p:spPr>
          <a:xfrm>
            <a:off x="1268083" y="3174521"/>
            <a:ext cx="2303253" cy="457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76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913774" y="1656272"/>
            <a:ext cx="10363826" cy="4134927"/>
          </a:xfrm>
        </p:spPr>
        <p:txBody>
          <a:bodyPr>
            <a:normAutofit lnSpcReduction="10000"/>
          </a:bodyPr>
          <a:lstStyle/>
          <a:p>
            <a:r>
              <a:rPr lang="de-DE" sz="2400" dirty="0"/>
              <a:t>Der Würfel </a:t>
            </a:r>
            <a:r>
              <a:rPr lang="de-DE" sz="2400" dirty="0" smtClean="0"/>
              <a:t>als </a:t>
            </a:r>
            <a:r>
              <a:rPr lang="de-DE" sz="2400" b="1" dirty="0" smtClean="0"/>
              <a:t>Zufallsgenerator.</a:t>
            </a:r>
          </a:p>
          <a:p>
            <a:r>
              <a:rPr lang="de-DE" sz="2400" dirty="0" smtClean="0"/>
              <a:t>Wenn </a:t>
            </a:r>
            <a:r>
              <a:rPr lang="de-DE" sz="2400" dirty="0"/>
              <a:t>du mit einem Würfel würfelst,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erhältst </a:t>
            </a:r>
            <a:r>
              <a:rPr lang="de-DE" sz="2400" dirty="0"/>
              <a:t>du eine Zahl zwischen </a:t>
            </a:r>
            <a:r>
              <a:rPr lang="de-DE" sz="2400" dirty="0" smtClean="0"/>
              <a:t> 1 und 6. </a:t>
            </a:r>
            <a:br>
              <a:rPr lang="de-DE" sz="2400" dirty="0" smtClean="0"/>
            </a:br>
            <a:r>
              <a:rPr lang="de-DE" sz="2400" dirty="0" smtClean="0"/>
              <a:t>Welche </a:t>
            </a:r>
            <a:r>
              <a:rPr lang="de-DE" sz="2400" dirty="0"/>
              <a:t>Zahl erscheint, kann niemand vorher </a:t>
            </a:r>
            <a:r>
              <a:rPr lang="de-DE" sz="2400" dirty="0" smtClean="0"/>
              <a:t>wissen.</a:t>
            </a:r>
            <a:br>
              <a:rPr lang="de-DE" sz="2400" dirty="0" smtClean="0"/>
            </a:br>
            <a:r>
              <a:rPr lang="de-DE" sz="2400" dirty="0" smtClean="0"/>
              <a:t>Das </a:t>
            </a:r>
            <a:r>
              <a:rPr lang="de-DE" sz="2400" dirty="0"/>
              <a:t>nennt man „</a:t>
            </a:r>
            <a:r>
              <a:rPr lang="de-DE" sz="2400" b="1" dirty="0"/>
              <a:t>Zufall</a:t>
            </a:r>
            <a:r>
              <a:rPr lang="de-DE" sz="2400" dirty="0"/>
              <a:t>“. </a:t>
            </a:r>
            <a:endParaRPr lang="de-DE" sz="2400" dirty="0" smtClean="0"/>
          </a:p>
          <a:p>
            <a:r>
              <a:rPr lang="de-DE" sz="2400" dirty="0" smtClean="0"/>
              <a:t>Die </a:t>
            </a:r>
            <a:r>
              <a:rPr lang="de-DE" sz="2400" dirty="0"/>
              <a:t>gezeigte Zahl heißt „</a:t>
            </a:r>
            <a:r>
              <a:rPr lang="de-DE" sz="2400" b="1" dirty="0"/>
              <a:t>Zufallszahl</a:t>
            </a:r>
            <a:r>
              <a:rPr lang="de-DE" sz="2400" dirty="0"/>
              <a:t>“. </a:t>
            </a:r>
            <a:endParaRPr lang="de-DE" sz="2400" dirty="0" smtClean="0"/>
          </a:p>
          <a:p>
            <a:r>
              <a:rPr lang="de-DE" sz="2400" dirty="0" smtClean="0"/>
              <a:t>Daher kann man den </a:t>
            </a:r>
            <a:r>
              <a:rPr lang="de-DE" sz="2400" dirty="0"/>
              <a:t>Würfel </a:t>
            </a:r>
            <a:r>
              <a:rPr lang="de-DE" sz="2400" dirty="0" smtClean="0"/>
              <a:t>auch als „Zufallsgenerator“ bezeichnen.</a:t>
            </a:r>
          </a:p>
          <a:p>
            <a:r>
              <a:rPr lang="de-DE" sz="2400" dirty="0" smtClean="0"/>
              <a:t>Der Calliope </a:t>
            </a:r>
            <a:r>
              <a:rPr lang="de-DE" sz="2400" dirty="0"/>
              <a:t>mini </a:t>
            </a:r>
            <a:r>
              <a:rPr lang="de-DE" sz="2400" dirty="0" smtClean="0"/>
              <a:t>soll daher auch Zufallszahl anzeigen.</a:t>
            </a:r>
          </a:p>
          <a:p>
            <a:r>
              <a:rPr lang="de-DE" sz="2400" dirty="0" smtClean="0"/>
              <a:t>Die </a:t>
            </a:r>
            <a:r>
              <a:rPr lang="de-DE" sz="2400" dirty="0"/>
              <a:t>Zufallszahl soll eine der Würfelzahlen </a:t>
            </a:r>
            <a:r>
              <a:rPr lang="de-DE" sz="2400" dirty="0" smtClean="0"/>
              <a:t>sein: 1</a:t>
            </a:r>
            <a:r>
              <a:rPr lang="de-DE" sz="2400" dirty="0"/>
              <a:t>, 2, 3, 4, 5 oder </a:t>
            </a:r>
            <a:r>
              <a:rPr lang="de-DE" sz="2400" dirty="0" smtClean="0"/>
              <a:t>6</a:t>
            </a:r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45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1"/>
            <a:ext cx="10363826" cy="411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ym typeface="Wingdings" panose="05000000000000000000" pitchFamily="2" charset="2"/>
              </a:rPr>
              <a:t>1. Festlegen der Zufallszahl</a:t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>Es sollen nur die Zahlen: </a:t>
            </a:r>
            <a:r>
              <a:rPr lang="de-DE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1, 2, 3, 5, 6 </a:t>
            </a:r>
            <a:r>
              <a:rPr lang="de-DE" sz="2400" b="1" dirty="0" smtClean="0">
                <a:sym typeface="Wingdings" panose="05000000000000000000" pitchFamily="2" charset="2"/>
              </a:rPr>
              <a:t>erscheinen</a:t>
            </a:r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4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49" name="Grafi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6915150"/>
            <a:ext cx="755650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Gerader Verbinder 21"/>
          <p:cNvCxnSpPr/>
          <p:nvPr/>
        </p:nvCxnSpPr>
        <p:spPr>
          <a:xfrm>
            <a:off x="2751555" y="3916748"/>
            <a:ext cx="295275" cy="476250"/>
          </a:xfrm>
          <a:prstGeom prst="line">
            <a:avLst/>
          </a:prstGeom>
          <a:ln w="76200" cap="rnd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3307815" y="3911033"/>
            <a:ext cx="295275" cy="476250"/>
          </a:xfrm>
          <a:prstGeom prst="line">
            <a:avLst/>
          </a:prstGeom>
          <a:ln w="76200" cap="rnd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feld 21"/>
          <p:cNvSpPr txBox="1">
            <a:spLocks noChangeArrowheads="1"/>
          </p:cNvSpPr>
          <p:nvPr/>
        </p:nvSpPr>
        <p:spPr bwMode="auto">
          <a:xfrm>
            <a:off x="2872961" y="3767647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feld 23"/>
          <p:cNvSpPr txBox="1">
            <a:spLocks noChangeArrowheads="1"/>
          </p:cNvSpPr>
          <p:nvPr/>
        </p:nvSpPr>
        <p:spPr bwMode="auto">
          <a:xfrm rot="643019">
            <a:off x="2847224" y="3343016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de-DE" alt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feld 24"/>
          <p:cNvSpPr txBox="1">
            <a:spLocks noChangeArrowheads="1"/>
          </p:cNvSpPr>
          <p:nvPr/>
        </p:nvSpPr>
        <p:spPr bwMode="auto">
          <a:xfrm rot="1148223">
            <a:off x="3185737" y="3643684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feld 25"/>
          <p:cNvSpPr txBox="1">
            <a:spLocks noChangeArrowheads="1"/>
          </p:cNvSpPr>
          <p:nvPr/>
        </p:nvSpPr>
        <p:spPr bwMode="auto">
          <a:xfrm>
            <a:off x="3082626" y="3440862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feld 26"/>
          <p:cNvSpPr txBox="1">
            <a:spLocks noChangeArrowheads="1"/>
          </p:cNvSpPr>
          <p:nvPr/>
        </p:nvSpPr>
        <p:spPr bwMode="auto">
          <a:xfrm>
            <a:off x="3075244" y="3883389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de-DE" alt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feld 27"/>
          <p:cNvSpPr txBox="1">
            <a:spLocks noChangeArrowheads="1"/>
          </p:cNvSpPr>
          <p:nvPr/>
        </p:nvSpPr>
        <p:spPr bwMode="auto">
          <a:xfrm rot="-1484099">
            <a:off x="2661486" y="3487478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de-DE" alt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4" name="Gruppieren 23"/>
          <p:cNvGrpSpPr/>
          <p:nvPr/>
        </p:nvGrpSpPr>
        <p:grpSpPr>
          <a:xfrm>
            <a:off x="4662714" y="3652133"/>
            <a:ext cx="3905795" cy="691398"/>
            <a:chOff x="2098642" y="1586717"/>
            <a:chExt cx="3905795" cy="691398"/>
          </a:xfrm>
        </p:grpSpPr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8642" y="1736439"/>
              <a:ext cx="3905795" cy="485843"/>
            </a:xfrm>
            <a:prstGeom prst="rect">
              <a:avLst/>
            </a:prstGeom>
          </p:spPr>
        </p:pic>
        <p:cxnSp>
          <p:nvCxnSpPr>
            <p:cNvPr id="21" name="Gerader Verbinder 20"/>
            <p:cNvCxnSpPr/>
            <p:nvPr/>
          </p:nvCxnSpPr>
          <p:spPr>
            <a:xfrm flipH="1">
              <a:off x="5590021" y="1586717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H="1" flipV="1">
              <a:off x="5550802" y="1615799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38" name="Grafik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062" y="4365467"/>
            <a:ext cx="12858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2297125" y="3214800"/>
            <a:ext cx="1911159" cy="18670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1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1"/>
            <a:ext cx="10363826" cy="411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ym typeface="Wingdings" panose="05000000000000000000" pitchFamily="2" charset="2"/>
              </a:rPr>
              <a:t>1. Festlegen der Zufallszahl</a:t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/>
            </a:r>
            <a:br>
              <a:rPr lang="de-DE" sz="2400" b="1" dirty="0" smtClean="0">
                <a:sym typeface="Wingdings" panose="05000000000000000000" pitchFamily="2" charset="2"/>
              </a:rPr>
            </a:br>
            <a:r>
              <a:rPr lang="de-DE" sz="2400" b="1" dirty="0" smtClean="0">
                <a:sym typeface="Wingdings" panose="05000000000000000000" pitchFamily="2" charset="2"/>
              </a:rPr>
              <a:t>Da hier die Zahl „NULL“ erscheinen würde, muss noch eine Zusatzberechnung eingefügt werden.</a:t>
            </a:r>
          </a:p>
        </p:txBody>
      </p:sp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</a:t>
            </a:r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4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49" name="Grafi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6915150"/>
            <a:ext cx="755650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4" name="Gruppieren 23"/>
          <p:cNvGrpSpPr/>
          <p:nvPr/>
        </p:nvGrpSpPr>
        <p:grpSpPr>
          <a:xfrm>
            <a:off x="2493750" y="3166658"/>
            <a:ext cx="3905795" cy="691398"/>
            <a:chOff x="2098642" y="1586717"/>
            <a:chExt cx="3905795" cy="691398"/>
          </a:xfrm>
        </p:grpSpPr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8642" y="1736439"/>
              <a:ext cx="3905795" cy="485843"/>
            </a:xfrm>
            <a:prstGeom prst="rect">
              <a:avLst/>
            </a:prstGeom>
          </p:spPr>
        </p:pic>
        <p:cxnSp>
          <p:nvCxnSpPr>
            <p:cNvPr id="21" name="Gerader Verbinder 20"/>
            <p:cNvCxnSpPr/>
            <p:nvPr/>
          </p:nvCxnSpPr>
          <p:spPr>
            <a:xfrm flipH="1">
              <a:off x="5590021" y="1586717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H="1" flipV="1">
              <a:off x="5550802" y="1615799"/>
              <a:ext cx="414416" cy="66231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Ellipse 2"/>
          <p:cNvSpPr/>
          <p:nvPr/>
        </p:nvSpPr>
        <p:spPr>
          <a:xfrm>
            <a:off x="5201728" y="3195740"/>
            <a:ext cx="526211" cy="6623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6815" y="4798691"/>
            <a:ext cx="5982535" cy="857370"/>
          </a:xfrm>
          <a:prstGeom prst="rect">
            <a:avLst/>
          </a:prstGeom>
        </p:spPr>
      </p:pic>
      <p:sp>
        <p:nvSpPr>
          <p:cNvPr id="26" name="Ellipse 25"/>
          <p:cNvSpPr/>
          <p:nvPr/>
        </p:nvSpPr>
        <p:spPr>
          <a:xfrm>
            <a:off x="7543139" y="4728367"/>
            <a:ext cx="526211" cy="6623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Nach rechts gekrümmter Pfeil 27"/>
          <p:cNvSpPr/>
          <p:nvPr/>
        </p:nvSpPr>
        <p:spPr>
          <a:xfrm rot="15713704">
            <a:off x="5625389" y="4127147"/>
            <a:ext cx="500332" cy="2912493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95290" y="1251583"/>
            <a:ext cx="10363826" cy="4674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2. Anzeigen der Zufallszahl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17" name="Geschweifte Klammer rechts 16"/>
          <p:cNvSpPr/>
          <p:nvPr/>
        </p:nvSpPr>
        <p:spPr>
          <a:xfrm>
            <a:off x="4015962" y="2319302"/>
            <a:ext cx="512109" cy="2539325"/>
          </a:xfrm>
          <a:prstGeom prst="rightBrace">
            <a:avLst>
              <a:gd name="adj1" fmla="val 60552"/>
              <a:gd name="adj2" fmla="val 50000"/>
            </a:avLst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51" y="3350806"/>
            <a:ext cx="2896004" cy="476316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4876528" y="2964759"/>
            <a:ext cx="6182588" cy="1543265"/>
            <a:chOff x="4876528" y="2964759"/>
            <a:chExt cx="6182588" cy="1543265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528" y="2964759"/>
              <a:ext cx="6182588" cy="1543265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99377" y="3951780"/>
              <a:ext cx="2896004" cy="4763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81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8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Zusatzaufgabe:</a:t>
            </a:r>
            <a:endParaRPr lang="de-DE" sz="2400" dirty="0"/>
          </a:p>
          <a:p>
            <a:pPr lvl="0"/>
            <a:r>
              <a:rPr lang="de-DE" sz="2400" dirty="0"/>
              <a:t>Lass die Würfelzahl für </a:t>
            </a:r>
            <a:r>
              <a:rPr lang="de-DE" sz="2400" b="1" dirty="0"/>
              <a:t>5 Sekunden </a:t>
            </a:r>
            <a:r>
              <a:rPr lang="de-DE" sz="2400" b="1" dirty="0" smtClean="0"/>
              <a:t>anzeigen</a:t>
            </a:r>
            <a:r>
              <a:rPr lang="de-DE" sz="2400" dirty="0" smtClean="0"/>
              <a:t>.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Danach soll der </a:t>
            </a:r>
            <a:r>
              <a:rPr lang="de-DE" sz="2400" b="1" dirty="0"/>
              <a:t>Bildschirm gelöscht </a:t>
            </a:r>
            <a:r>
              <a:rPr lang="de-DE" sz="2400" dirty="0"/>
              <a:t>werden </a:t>
            </a:r>
            <a:r>
              <a:rPr lang="de-DE" sz="2400" b="1" dirty="0"/>
              <a:t>und</a:t>
            </a:r>
            <a:r>
              <a:rPr lang="de-DE" sz="2400" dirty="0"/>
              <a:t> die </a:t>
            </a:r>
            <a:r>
              <a:rPr lang="de-DE" sz="2400" b="1" dirty="0"/>
              <a:t>RGB-LED</a:t>
            </a:r>
            <a:r>
              <a:rPr lang="de-DE" sz="2400" dirty="0"/>
              <a:t> soll in der Farbe „</a:t>
            </a:r>
            <a:r>
              <a:rPr lang="de-DE" sz="2400" b="1" dirty="0"/>
              <a:t>grün</a:t>
            </a:r>
            <a:r>
              <a:rPr lang="de-DE" sz="2400" dirty="0"/>
              <a:t>“ leuchten.</a:t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/>
              <a:t>Denke daran, dass beim erneuten Würfeln die RGB-LED nicht mehr leuchtet und erst wieder „grün“ anzeigt, wenn die neue Zahl auf dem LED-Display erscheint.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0636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Zusatzaufgabe:</a:t>
            </a:r>
            <a:endParaRPr lang="de-DE" sz="2400" dirty="0"/>
          </a:p>
          <a:p>
            <a:pPr lvl="0"/>
            <a:r>
              <a:rPr lang="de-DE" sz="2400" dirty="0"/>
              <a:t>Lass die Würfelzahl für </a:t>
            </a:r>
            <a:r>
              <a:rPr lang="de-DE" sz="2400" b="1" dirty="0"/>
              <a:t>5 Sekunden </a:t>
            </a:r>
            <a:r>
              <a:rPr lang="de-DE" sz="2400" b="1" dirty="0" smtClean="0"/>
              <a:t>anzeigen</a:t>
            </a:r>
            <a:r>
              <a:rPr lang="de-DE" sz="2400" dirty="0" smtClean="0"/>
              <a:t>.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  <a:p>
            <a:pPr lvl="0"/>
            <a:r>
              <a:rPr lang="de-DE" sz="2400" dirty="0" smtClean="0"/>
              <a:t>Danach soll der </a:t>
            </a:r>
            <a:r>
              <a:rPr lang="de-DE" sz="2400" b="1" dirty="0" smtClean="0"/>
              <a:t>Bildschirm gelöscht </a:t>
            </a:r>
            <a:r>
              <a:rPr lang="de-DE" sz="2400" dirty="0" smtClean="0"/>
              <a:t>werden </a:t>
            </a:r>
            <a:r>
              <a:rPr lang="de-DE" sz="2400" b="1" dirty="0" smtClean="0"/>
              <a:t>und</a:t>
            </a:r>
            <a:r>
              <a:rPr lang="de-DE" sz="2400" dirty="0" smtClean="0"/>
              <a:t> die </a:t>
            </a:r>
            <a:r>
              <a:rPr lang="de-DE" sz="2400" b="1" dirty="0" smtClean="0"/>
              <a:t>RGB-LED</a:t>
            </a:r>
            <a:r>
              <a:rPr lang="de-DE" sz="2400" dirty="0" smtClean="0"/>
              <a:t> soll in der Farbe „</a:t>
            </a:r>
            <a:r>
              <a:rPr lang="de-DE" sz="2400" b="1" dirty="0" smtClean="0"/>
              <a:t>grün</a:t>
            </a:r>
            <a:r>
              <a:rPr lang="de-DE" sz="2400" dirty="0" smtClean="0"/>
              <a:t>“ leuchten.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563" y="2242836"/>
            <a:ext cx="2191056" cy="45726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66" y="4969801"/>
            <a:ext cx="3086531" cy="4763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651" y="4951243"/>
            <a:ext cx="2845523" cy="49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5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Zusatzaufgabe:</a:t>
            </a:r>
            <a:endParaRPr lang="de-DE" sz="2400" dirty="0" smtClean="0"/>
          </a:p>
          <a:p>
            <a:pPr lvl="0"/>
            <a:r>
              <a:rPr lang="de-DE" sz="2400" dirty="0" smtClean="0"/>
              <a:t>Denke daran, dass beim </a:t>
            </a:r>
            <a:r>
              <a:rPr lang="de-DE" sz="2400" b="1" dirty="0" smtClean="0"/>
              <a:t>erneuten Würfeln die RGB-LED nicht mehr leuchtet</a:t>
            </a:r>
            <a:r>
              <a:rPr lang="de-DE" sz="2400" dirty="0" smtClean="0"/>
              <a:t> und erst wieder „grün“ anzeigt, wenn die neue Zahl auf dem LED-Display erscheint.</a:t>
            </a:r>
          </a:p>
          <a:p>
            <a:pPr lvl="0"/>
            <a:r>
              <a:rPr lang="de-DE" sz="2400" dirty="0" smtClean="0"/>
              <a:t>Überlege an welcher Stelle dieser Programmierblock stehen soll.</a:t>
            </a:r>
          </a:p>
          <a:p>
            <a:endParaRPr lang="de-DE" sz="24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136" y="3980729"/>
            <a:ext cx="3467584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695290" y="26554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„Würfel“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36497" y="1087455"/>
            <a:ext cx="115110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Lösungsvorschlag (ohne Taste A/B)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Es folgt ein Lösungsvorschlag mit Taste A/B</a:t>
            </a:r>
            <a:endParaRPr lang="de-DE" sz="2400" dirty="0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2184298" y="1646779"/>
            <a:ext cx="6201640" cy="3686689"/>
            <a:chOff x="2184298" y="1646779"/>
            <a:chExt cx="6201640" cy="3686689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84298" y="1646779"/>
              <a:ext cx="6201640" cy="3686689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48262" y="3786064"/>
              <a:ext cx="2675828" cy="440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214881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363</Words>
  <Application>Microsoft Office PowerPoint</Application>
  <PresentationFormat>Breitbild</PresentationFormat>
  <Paragraphs>78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Segoe Print</vt:lpstr>
      <vt:lpstr>Times New Roman</vt:lpstr>
      <vt:lpstr>Wingdings</vt:lpstr>
      <vt:lpstr>Wingdings 3</vt:lpstr>
      <vt:lpstr>Fetzen</vt:lpstr>
      <vt:lpstr>Würfel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88</cp:revision>
  <dcterms:created xsi:type="dcterms:W3CDTF">2018-08-30T13:11:55Z</dcterms:created>
  <dcterms:modified xsi:type="dcterms:W3CDTF">2020-01-23T16:54:44Z</dcterms:modified>
</cp:coreProperties>
</file>