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86" r:id="rId2"/>
    <p:sldId id="298" r:id="rId3"/>
    <p:sldId id="300" r:id="rId4"/>
    <p:sldId id="301" r:id="rId5"/>
    <p:sldId id="30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26"/>
      </p:cViewPr>
      <p:guideLst>
        <p:guide orient="horz" pos="26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4027" y="6321664"/>
            <a:ext cx="7619999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err="1" smtClean="0"/>
              <a:t>Calliop</a:t>
            </a:r>
            <a:r>
              <a:rPr lang="en-US" dirty="0" smtClean="0"/>
              <a:t>-ING – </a:t>
            </a:r>
            <a:r>
              <a:rPr lang="en-US" dirty="0" err="1" smtClean="0"/>
              <a:t>Projekt</a:t>
            </a:r>
            <a:r>
              <a:rPr lang="en-US" dirty="0" smtClean="0"/>
              <a:t> INGOLSTADT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784" y="6315635"/>
            <a:ext cx="92329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8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7" name="Grafi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966" y="6386637"/>
            <a:ext cx="923290" cy="3429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7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309" y="631827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Calliop-ING – Projekt Ingolstadt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81847" y="3791309"/>
            <a:ext cx="9996727" cy="2262781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>
                <a:solidFill>
                  <a:srgbClr val="0000FF"/>
                </a:solidFill>
              </a:rPr>
              <a:t>Ampelschaltung mit Blinkphase</a:t>
            </a:r>
            <a:r>
              <a:rPr lang="de-DE" dirty="0"/>
              <a:t/>
            </a:r>
            <a:br>
              <a:rPr lang="de-DE" dirty="0"/>
            </a:br>
            <a:r>
              <a:rPr lang="de-DE" sz="5300" dirty="0" smtClean="0"/>
              <a:t>Fischer-Technik</a:t>
            </a:r>
            <a:endParaRPr lang="de-DE" sz="53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6415" y="403873"/>
            <a:ext cx="6706536" cy="58110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8965" y="1009291"/>
            <a:ext cx="5326476" cy="301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92404" y="1279097"/>
            <a:ext cx="9814435" cy="46166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Schritt </a:t>
            </a:r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5 – Programm erstellen</a:t>
            </a:r>
            <a:endParaRPr lang="de-DE" sz="2800" b="1" i="1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04" y="2037720"/>
            <a:ext cx="1971950" cy="149563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/>
          <a:srcRect t="11492" r="27474"/>
          <a:stretch/>
        </p:blipFill>
        <p:spPr>
          <a:xfrm>
            <a:off x="744547" y="3596420"/>
            <a:ext cx="1486528" cy="262641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1171" y="2366331"/>
            <a:ext cx="628738" cy="981212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085294" y="1967046"/>
            <a:ext cx="613341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Bei vielen Fußgängerampeln wird</a:t>
            </a:r>
          </a:p>
          <a:p>
            <a:r>
              <a:rPr lang="de-DE" sz="2400" dirty="0" smtClean="0"/>
              <a:t>über einen </a:t>
            </a:r>
            <a:r>
              <a:rPr lang="de-DE" sz="2400" b="1" dirty="0" smtClean="0"/>
              <a:t>Taster</a:t>
            </a:r>
            <a:r>
              <a:rPr lang="de-DE" sz="2400" dirty="0" smtClean="0"/>
              <a:t> das grüne Signal</a:t>
            </a:r>
          </a:p>
          <a:p>
            <a:r>
              <a:rPr lang="de-DE" sz="2400" dirty="0" smtClean="0"/>
              <a:t>angefordert.</a:t>
            </a:r>
          </a:p>
          <a:p>
            <a:endParaRPr lang="de-DE" sz="2400" dirty="0"/>
          </a:p>
          <a:p>
            <a:r>
              <a:rPr lang="de-DE" sz="2400" dirty="0" smtClean="0"/>
              <a:t>Bei unserer Ampelanlage soll über den </a:t>
            </a:r>
          </a:p>
          <a:p>
            <a:r>
              <a:rPr lang="de-DE" sz="2400" b="1" dirty="0" smtClean="0"/>
              <a:t>Taster</a:t>
            </a:r>
            <a:r>
              <a:rPr lang="de-DE" sz="2400" dirty="0" smtClean="0"/>
              <a:t> das </a:t>
            </a:r>
            <a:r>
              <a:rPr lang="de-DE" sz="2400" b="1" dirty="0" smtClean="0"/>
              <a:t>grüne Signal</a:t>
            </a:r>
            <a:r>
              <a:rPr lang="de-DE" sz="2400" dirty="0" smtClean="0"/>
              <a:t> angefordert</a:t>
            </a:r>
          </a:p>
          <a:p>
            <a:r>
              <a:rPr lang="de-DE" sz="2400" dirty="0"/>
              <a:t>w</a:t>
            </a:r>
            <a:r>
              <a:rPr lang="de-DE" sz="2400" dirty="0" smtClean="0"/>
              <a:t>erden.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b="1" dirty="0" smtClean="0"/>
              <a:t>Nachdem GRÜN erschien, soll nun das</a:t>
            </a:r>
            <a:br>
              <a:rPr lang="de-DE" sz="2400" b="1" dirty="0" smtClean="0"/>
            </a:br>
            <a:r>
              <a:rPr lang="de-DE" sz="2400" b="1" dirty="0" smtClean="0">
                <a:solidFill>
                  <a:srgbClr val="008000"/>
                </a:solidFill>
              </a:rPr>
              <a:t>grüne Licht 4 MAL blinken</a:t>
            </a:r>
            <a:r>
              <a:rPr lang="de-DE" sz="2400" b="1" dirty="0" smtClean="0"/>
              <a:t>, bevor wieder</a:t>
            </a:r>
            <a:br>
              <a:rPr lang="de-DE" sz="2400" b="1" dirty="0" smtClean="0"/>
            </a:br>
            <a:r>
              <a:rPr lang="de-DE" sz="2400" b="1" dirty="0" smtClean="0">
                <a:solidFill>
                  <a:srgbClr val="FF0000"/>
                </a:solidFill>
              </a:rPr>
              <a:t>ROT angezeigt </a:t>
            </a:r>
            <a:r>
              <a:rPr lang="de-DE" sz="2400" b="1" dirty="0" smtClean="0"/>
              <a:t>wird.</a:t>
            </a:r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192" t="859" r="27078" b="33238"/>
          <a:stretch/>
        </p:blipFill>
        <p:spPr>
          <a:xfrm>
            <a:off x="10072923" y="3601245"/>
            <a:ext cx="1458972" cy="2621589"/>
          </a:xfrm>
          <a:prstGeom prst="rect">
            <a:avLst/>
          </a:prstGeom>
        </p:spPr>
      </p:pic>
      <p:sp>
        <p:nvSpPr>
          <p:cNvPr id="16" name="Ellipse 15"/>
          <p:cNvSpPr/>
          <p:nvPr/>
        </p:nvSpPr>
        <p:spPr>
          <a:xfrm>
            <a:off x="10291879" y="4909627"/>
            <a:ext cx="811289" cy="1022397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223061" y="40128"/>
            <a:ext cx="8911687" cy="1280890"/>
          </a:xfrm>
        </p:spPr>
        <p:txBody>
          <a:bodyPr/>
          <a:lstStyle/>
          <a:p>
            <a:r>
              <a:rPr lang="de-DE" dirty="0" smtClean="0"/>
              <a:t>Fischer-Technik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2919064" y="303040"/>
            <a:ext cx="7372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Ampel-Blinkschaltung</a:t>
            </a:r>
            <a:endParaRPr lang="de-DE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09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92404" y="1279097"/>
            <a:ext cx="9814435" cy="46166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Ampelschaltung mit Blinkphase</a:t>
            </a:r>
            <a:endParaRPr lang="de-DE" sz="2800" b="1" i="1" dirty="0">
              <a:solidFill>
                <a:schemeClr val="tx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36" y="2000251"/>
            <a:ext cx="4505954" cy="3858163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799113" y="2098444"/>
            <a:ext cx="48077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Dieses Programm wurde in der </a:t>
            </a:r>
          </a:p>
          <a:p>
            <a:r>
              <a:rPr lang="de-DE" sz="2400" dirty="0" smtClean="0"/>
              <a:t>letzten Einheit erstellt und auf </a:t>
            </a:r>
          </a:p>
          <a:p>
            <a:r>
              <a:rPr lang="de-DE" sz="2400" dirty="0"/>
              <a:t>d</a:t>
            </a:r>
            <a:r>
              <a:rPr lang="de-DE" sz="2400" dirty="0" smtClean="0"/>
              <a:t>en Calliope Mini übertragen.</a:t>
            </a:r>
            <a:endParaRPr lang="de-DE" sz="2400" dirty="0"/>
          </a:p>
        </p:txBody>
      </p:sp>
      <p:sp>
        <p:nvSpPr>
          <p:cNvPr id="13" name="Textfeld 12"/>
          <p:cNvSpPr txBox="1"/>
          <p:nvPr/>
        </p:nvSpPr>
        <p:spPr>
          <a:xfrm>
            <a:off x="5799113" y="3769093"/>
            <a:ext cx="55114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Nun soll das Programm </a:t>
            </a:r>
            <a:r>
              <a:rPr lang="de-DE" sz="2400" b="1" dirty="0" smtClean="0"/>
              <a:t>abgeändert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werden.</a:t>
            </a:r>
          </a:p>
          <a:p>
            <a:endParaRPr lang="de-DE" sz="2400" dirty="0"/>
          </a:p>
        </p:txBody>
      </p:sp>
      <p:sp>
        <p:nvSpPr>
          <p:cNvPr id="14" name="Textfeld 13"/>
          <p:cNvSpPr txBox="1"/>
          <p:nvPr/>
        </p:nvSpPr>
        <p:spPr>
          <a:xfrm>
            <a:off x="5882501" y="4726939"/>
            <a:ext cx="55691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Bevor von GRÜN auf ROT geschaltet</a:t>
            </a:r>
            <a:br>
              <a:rPr lang="de-DE" sz="2400" dirty="0" smtClean="0"/>
            </a:br>
            <a:r>
              <a:rPr lang="de-DE" sz="2400" dirty="0" smtClean="0"/>
              <a:t>wird, soll </a:t>
            </a:r>
            <a:r>
              <a:rPr lang="de-DE" sz="2400" b="1" dirty="0" smtClean="0"/>
              <a:t>GRÜN blinken </a:t>
            </a:r>
            <a:r>
              <a:rPr lang="de-DE" sz="2400" dirty="0" smtClean="0"/>
              <a:t>und dann</a:t>
            </a:r>
            <a:br>
              <a:rPr lang="de-DE" sz="2400" dirty="0" smtClean="0"/>
            </a:br>
            <a:r>
              <a:rPr lang="de-DE" sz="2400" dirty="0" smtClean="0"/>
              <a:t>erst wieder auf ROT schalten.</a:t>
            </a:r>
          </a:p>
          <a:p>
            <a:endParaRPr lang="de-DE" sz="2400" dirty="0"/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223061" y="40128"/>
            <a:ext cx="8911687" cy="1280890"/>
          </a:xfrm>
        </p:spPr>
        <p:txBody>
          <a:bodyPr/>
          <a:lstStyle/>
          <a:p>
            <a:r>
              <a:rPr lang="de-DE" dirty="0" smtClean="0"/>
              <a:t>Fischer-Technik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2919064" y="303040"/>
            <a:ext cx="7372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Ampel-Blinkschaltung</a:t>
            </a:r>
            <a:endParaRPr lang="de-DE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23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92404" y="1279097"/>
            <a:ext cx="9814435" cy="46166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GRÜN soll 4 MAL blinken </a:t>
            </a:r>
            <a:endParaRPr lang="de-DE" sz="2800" b="1" i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75021" y="2055051"/>
            <a:ext cx="9823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Für das Blinken von GRÜN verwenden wir eine </a:t>
            </a:r>
            <a:r>
              <a:rPr lang="de-DE" sz="2400" b="1" dirty="0" smtClean="0"/>
              <a:t>Schleife.</a:t>
            </a:r>
            <a:br>
              <a:rPr lang="de-DE" sz="2400" b="1" dirty="0" smtClean="0"/>
            </a:br>
            <a:r>
              <a:rPr lang="de-DE" sz="2400" b="1" dirty="0" smtClean="0">
                <a:sym typeface="Wingdings" panose="05000000000000000000" pitchFamily="2" charset="2"/>
              </a:rPr>
              <a:t> es soll 4 MAL </a:t>
            </a:r>
            <a:r>
              <a:rPr lang="de-DE" sz="2400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GRÜN</a:t>
            </a:r>
            <a:r>
              <a:rPr lang="de-DE" sz="2400" b="1" dirty="0" smtClean="0">
                <a:sym typeface="Wingdings" panose="05000000000000000000" pitchFamily="2" charset="2"/>
              </a:rPr>
              <a:t> aus- und eingeschaltet werden.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299" y="4144664"/>
            <a:ext cx="2095792" cy="82879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491" y="3050323"/>
            <a:ext cx="4943977" cy="3322608"/>
          </a:xfrm>
          <a:prstGeom prst="rect">
            <a:avLst/>
          </a:prstGeom>
        </p:spPr>
      </p:pic>
      <p:sp>
        <p:nvSpPr>
          <p:cNvPr id="8" name="Pfeil nach rechts 7"/>
          <p:cNvSpPr/>
          <p:nvPr/>
        </p:nvSpPr>
        <p:spPr>
          <a:xfrm>
            <a:off x="6392174" y="4295955"/>
            <a:ext cx="1052326" cy="74187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223061" y="40128"/>
            <a:ext cx="8911687" cy="1280890"/>
          </a:xfrm>
        </p:spPr>
        <p:txBody>
          <a:bodyPr/>
          <a:lstStyle/>
          <a:p>
            <a:r>
              <a:rPr lang="de-DE" dirty="0" smtClean="0"/>
              <a:t>Fischer-Technik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2919064" y="303040"/>
            <a:ext cx="7372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Ampel-Blinkschaltung</a:t>
            </a:r>
            <a:endParaRPr lang="de-DE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73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061" y="40128"/>
            <a:ext cx="8911687" cy="1280890"/>
          </a:xfrm>
        </p:spPr>
        <p:txBody>
          <a:bodyPr/>
          <a:lstStyle/>
          <a:p>
            <a:r>
              <a:rPr lang="de-DE" dirty="0" smtClean="0"/>
              <a:t>Fischer-Technik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92404" y="1279097"/>
            <a:ext cx="9814435" cy="46166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GRÜN soll 4 MAL blinken </a:t>
            </a:r>
            <a:endParaRPr lang="de-DE" sz="2800" b="1" i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919064" y="303040"/>
            <a:ext cx="7372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Ampel-Blinkschaltung</a:t>
            </a:r>
            <a:endParaRPr lang="de-DE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75021" y="2055051"/>
            <a:ext cx="9823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b="1" dirty="0" smtClean="0">
                <a:sym typeface="Wingdings" panose="05000000000000000000" pitchFamily="2" charset="2"/>
              </a:rPr>
              <a:t>es soll 4 MAL </a:t>
            </a:r>
            <a:r>
              <a:rPr lang="de-DE" sz="2400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GRÜN</a:t>
            </a:r>
            <a:r>
              <a:rPr lang="de-DE" sz="2400" b="1" dirty="0" smtClean="0">
                <a:sym typeface="Wingdings" panose="05000000000000000000" pitchFamily="2" charset="2"/>
              </a:rPr>
              <a:t> aus- und eingeschaltet werden.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sz="2400" b="1" dirty="0" smtClean="0">
                <a:sym typeface="Wingdings" panose="05000000000000000000" pitchFamily="2" charset="2"/>
              </a:rPr>
              <a:t>dazwischen eine Pause von 0,5 Sekunden = 500 </a:t>
            </a:r>
            <a:r>
              <a:rPr lang="de-DE" sz="2400" b="1" dirty="0" err="1" smtClean="0">
                <a:sym typeface="Wingdings" panose="05000000000000000000" pitchFamily="2" charset="2"/>
              </a:rPr>
              <a:t>ms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624" y="3008686"/>
            <a:ext cx="3997108" cy="3561333"/>
          </a:xfrm>
          <a:prstGeom prst="rect">
            <a:avLst/>
          </a:prstGeom>
        </p:spPr>
      </p:pic>
      <p:grpSp>
        <p:nvGrpSpPr>
          <p:cNvPr id="10" name="Gruppieren 9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11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41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108</Words>
  <Application>Microsoft Office PowerPoint</Application>
  <PresentationFormat>Breitbild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Segoe Print</vt:lpstr>
      <vt:lpstr>Times New Roman</vt:lpstr>
      <vt:lpstr>Wingdings</vt:lpstr>
      <vt:lpstr>Wingdings 3</vt:lpstr>
      <vt:lpstr>Fetzen</vt:lpstr>
      <vt:lpstr> Ampelschaltung mit Blinkphase Fischer-Technik</vt:lpstr>
      <vt:lpstr>Fischer-Technik</vt:lpstr>
      <vt:lpstr>Fischer-Technik</vt:lpstr>
      <vt:lpstr>Fischer-Technik</vt:lpstr>
      <vt:lpstr>Fischer-Technik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Calliope</dc:title>
  <dc:creator>Willi Heßlinger</dc:creator>
  <cp:lastModifiedBy>Willi Heßlinger</cp:lastModifiedBy>
  <cp:revision>121</cp:revision>
  <dcterms:created xsi:type="dcterms:W3CDTF">2018-08-30T13:11:55Z</dcterms:created>
  <dcterms:modified xsi:type="dcterms:W3CDTF">2020-01-05T18:32:05Z</dcterms:modified>
</cp:coreProperties>
</file>