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86" r:id="rId2"/>
    <p:sldId id="287" r:id="rId3"/>
    <p:sldId id="289" r:id="rId4"/>
    <p:sldId id="296" r:id="rId5"/>
    <p:sldId id="297" r:id="rId6"/>
    <p:sldId id="298" r:id="rId7"/>
    <p:sldId id="295" r:id="rId8"/>
    <p:sldId id="301" r:id="rId9"/>
    <p:sldId id="299" r:id="rId10"/>
    <p:sldId id="302" r:id="rId11"/>
    <p:sldId id="303" r:id="rId12"/>
    <p:sldId id="304" r:id="rId13"/>
    <p:sldId id="30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6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027" y="6321664"/>
            <a:ext cx="7619999" cy="3651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err="1" smtClean="0"/>
              <a:t>Calliop</a:t>
            </a:r>
            <a:r>
              <a:rPr lang="en-US" dirty="0" smtClean="0"/>
              <a:t>-ING – </a:t>
            </a:r>
            <a:r>
              <a:rPr lang="en-US" dirty="0" err="1" smtClean="0"/>
              <a:t>Projekt</a:t>
            </a:r>
            <a:r>
              <a:rPr lang="en-US" dirty="0" smtClean="0"/>
              <a:t> INGOLSTADT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Grafik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4" y="6315635"/>
            <a:ext cx="92329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2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38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59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5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3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66" y="6386637"/>
            <a:ext cx="923290" cy="3429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5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7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5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1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8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309" y="631827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Calliop-ING – Projekt Ingolstadt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5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J20AscHGfho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J20AscHGfho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20AscHGfh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20AscHGfh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81847" y="379130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rgbClr val="0000FF"/>
                </a:solidFill>
              </a:rPr>
              <a:t>Ampelschaltung</a:t>
            </a:r>
            <a:r>
              <a:rPr lang="de-DE" dirty="0"/>
              <a:t/>
            </a:r>
            <a:br>
              <a:rPr lang="de-DE" dirty="0"/>
            </a:br>
            <a:r>
              <a:rPr lang="de-DE" sz="5300" dirty="0" smtClean="0"/>
              <a:t>Fischer-Technik</a:t>
            </a:r>
            <a:endParaRPr lang="de-DE" sz="53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15" y="403873"/>
            <a:ext cx="6706536" cy="5811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8965" y="1009291"/>
            <a:ext cx="5326476" cy="30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5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94200" y="218908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Ampelschaltung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19903" y="2051995"/>
            <a:ext cx="6829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</a:rPr>
              <a:t>wird Anforderungstaster gedrückt,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0000"/>
                </a:solidFill>
              </a:rPr>
              <a:t>2 Sekunden warten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</a:rPr>
              <a:t>dann auf </a:t>
            </a:r>
            <a:r>
              <a:rPr lang="de-DE" sz="2400" b="1" dirty="0" smtClean="0">
                <a:solidFill>
                  <a:srgbClr val="000000"/>
                </a:solidFill>
              </a:rPr>
              <a:t>ROT schalten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009637" y="1954241"/>
            <a:ext cx="1492024" cy="2660891"/>
            <a:chOff x="1009636" y="1954241"/>
            <a:chExt cx="1855905" cy="3334828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192" t="859" r="27078" b="33238"/>
            <a:stretch/>
          </p:blipFill>
          <p:spPr>
            <a:xfrm>
              <a:off x="1009636" y="1954241"/>
              <a:ext cx="1855905" cy="3334828"/>
            </a:xfrm>
            <a:prstGeom prst="rect">
              <a:avLst/>
            </a:prstGeom>
          </p:spPr>
        </p:pic>
        <p:sp>
          <p:nvSpPr>
            <p:cNvPr id="7" name="Ellipse 6"/>
            <p:cNvSpPr/>
            <p:nvPr/>
          </p:nvSpPr>
          <p:spPr>
            <a:xfrm>
              <a:off x="1224951" y="3519575"/>
              <a:ext cx="1078302" cy="1578635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Picture 2" descr="Bildergebnis für calliope m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1" y="4668043"/>
            <a:ext cx="2328833" cy="206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2458823" y="5466966"/>
            <a:ext cx="500951" cy="467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Nach oben gekrümmter Pfeil 4"/>
          <p:cNvSpPr/>
          <p:nvPr/>
        </p:nvSpPr>
        <p:spPr>
          <a:xfrm rot="14967791">
            <a:off x="1726556" y="4203475"/>
            <a:ext cx="1697535" cy="51873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551" y="4171385"/>
            <a:ext cx="4534533" cy="12955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803584" y="3691624"/>
            <a:ext cx="4750018" cy="461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400" b="1" dirty="0" smtClean="0"/>
              <a:t>Anforderungstaster ist auf Pin 3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602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5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94200" y="218908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Ampelschaltung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19903" y="2051995"/>
            <a:ext cx="6829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0000"/>
                </a:solidFill>
              </a:rPr>
              <a:t>GRÜN für </a:t>
            </a:r>
            <a:r>
              <a:rPr lang="de-DE" sz="2400" b="1" dirty="0">
                <a:solidFill>
                  <a:srgbClr val="000000"/>
                </a:solidFill>
              </a:rPr>
              <a:t>5 Sekunden </a:t>
            </a:r>
            <a:r>
              <a:rPr lang="de-DE" sz="2400" dirty="0" smtClean="0">
                <a:solidFill>
                  <a:srgbClr val="000000"/>
                </a:solidFill>
              </a:rPr>
              <a:t>einschalten</a:t>
            </a:r>
            <a:br>
              <a:rPr lang="de-DE" sz="2400" dirty="0" smtClean="0">
                <a:solidFill>
                  <a:srgbClr val="000000"/>
                </a:solidFill>
              </a:rPr>
            </a:br>
            <a:endParaRPr lang="de-DE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0000"/>
                </a:solidFill>
              </a:rPr>
              <a:t>danach</a:t>
            </a:r>
            <a:r>
              <a:rPr lang="de-DE" sz="2400" dirty="0" smtClean="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schaltet die Anlage wieder auf </a:t>
            </a:r>
            <a:r>
              <a:rPr lang="de-DE" sz="2400" b="1" dirty="0">
                <a:solidFill>
                  <a:srgbClr val="000000"/>
                </a:solidFill>
              </a:rPr>
              <a:t>Rot</a:t>
            </a:r>
            <a:r>
              <a:rPr lang="de-DE" sz="2400" dirty="0">
                <a:solidFill>
                  <a:srgbClr val="000000"/>
                </a:solidFill>
              </a:rPr>
              <a:t> um </a:t>
            </a:r>
            <a:r>
              <a:rPr lang="de-DE" sz="2400" dirty="0" smtClean="0">
                <a:solidFill>
                  <a:srgbClr val="000000"/>
                </a:solidFill>
              </a:rPr>
              <a:t/>
            </a:r>
            <a:br>
              <a:rPr lang="de-DE" sz="2400" dirty="0" smtClean="0">
                <a:solidFill>
                  <a:srgbClr val="000000"/>
                </a:solidFill>
              </a:rPr>
            </a:br>
            <a:endParaRPr lang="de-DE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</a:rPr>
              <a:t>und </a:t>
            </a:r>
            <a:r>
              <a:rPr lang="de-DE" sz="2400" b="1" dirty="0">
                <a:solidFill>
                  <a:srgbClr val="000000"/>
                </a:solidFill>
              </a:rPr>
              <a:t>wartet</a:t>
            </a:r>
            <a:r>
              <a:rPr lang="de-DE" sz="2400" dirty="0">
                <a:solidFill>
                  <a:srgbClr val="000000"/>
                </a:solidFill>
              </a:rPr>
              <a:t> auf eine </a:t>
            </a:r>
            <a:r>
              <a:rPr lang="de-DE" sz="2400" b="1" dirty="0">
                <a:solidFill>
                  <a:srgbClr val="000000"/>
                </a:solidFill>
              </a:rPr>
              <a:t>erneute Betätigung </a:t>
            </a:r>
            <a:r>
              <a:rPr lang="de-DE" sz="2400" dirty="0">
                <a:solidFill>
                  <a:srgbClr val="000000"/>
                </a:solidFill>
              </a:rPr>
              <a:t>des Anforderungstasters.“ 	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92" t="859" r="27078" b="33238"/>
          <a:stretch/>
        </p:blipFill>
        <p:spPr>
          <a:xfrm>
            <a:off x="852789" y="2133487"/>
            <a:ext cx="1855905" cy="33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5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94200" y="218908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Ampelschaltung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181855" y="1540661"/>
            <a:ext cx="6829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0000"/>
                </a:solidFill>
              </a:rPr>
              <a:t>GRÜN für </a:t>
            </a:r>
            <a:r>
              <a:rPr lang="de-DE" sz="2400" b="1" dirty="0">
                <a:solidFill>
                  <a:srgbClr val="000000"/>
                </a:solidFill>
              </a:rPr>
              <a:t>5 Sekunden </a:t>
            </a:r>
            <a:r>
              <a:rPr lang="de-DE" sz="2400" dirty="0" smtClean="0">
                <a:solidFill>
                  <a:srgbClr val="000000"/>
                </a:solidFill>
              </a:rPr>
              <a:t>einschalten</a:t>
            </a:r>
            <a:br>
              <a:rPr lang="de-DE" sz="2400" dirty="0" smtClean="0">
                <a:solidFill>
                  <a:srgbClr val="000000"/>
                </a:solidFill>
              </a:rPr>
            </a:br>
            <a:endParaRPr lang="de-DE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0000"/>
                </a:solidFill>
              </a:rPr>
              <a:t>danach</a:t>
            </a:r>
            <a:r>
              <a:rPr lang="de-DE" sz="2400" dirty="0" smtClean="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schaltet die Anlage </a:t>
            </a:r>
            <a:r>
              <a:rPr lang="de-DE" sz="2400" dirty="0" smtClean="0">
                <a:solidFill>
                  <a:srgbClr val="000000"/>
                </a:solidFill>
              </a:rPr>
              <a:t/>
            </a:r>
            <a:br>
              <a:rPr lang="de-DE" sz="2400" dirty="0" smtClean="0">
                <a:solidFill>
                  <a:srgbClr val="000000"/>
                </a:solidFill>
              </a:rPr>
            </a:br>
            <a:r>
              <a:rPr lang="de-DE" sz="2400" dirty="0" smtClean="0">
                <a:solidFill>
                  <a:srgbClr val="000000"/>
                </a:solidFill>
              </a:rPr>
              <a:t>wieder </a:t>
            </a:r>
            <a:r>
              <a:rPr lang="de-DE" sz="2400" dirty="0">
                <a:solidFill>
                  <a:srgbClr val="000000"/>
                </a:solidFill>
              </a:rPr>
              <a:t>auf </a:t>
            </a:r>
            <a:r>
              <a:rPr lang="de-DE" sz="2400" b="1" dirty="0">
                <a:solidFill>
                  <a:srgbClr val="000000"/>
                </a:solidFill>
              </a:rPr>
              <a:t>Rot</a:t>
            </a:r>
            <a:r>
              <a:rPr lang="de-DE" sz="2400" dirty="0">
                <a:solidFill>
                  <a:srgbClr val="000000"/>
                </a:solidFill>
              </a:rPr>
              <a:t> um </a:t>
            </a:r>
            <a:r>
              <a:rPr lang="de-DE" sz="2400" dirty="0" smtClean="0">
                <a:solidFill>
                  <a:srgbClr val="000000"/>
                </a:solidFill>
              </a:rPr>
              <a:t/>
            </a:r>
            <a:br>
              <a:rPr lang="de-DE" sz="2400" dirty="0" smtClean="0">
                <a:solidFill>
                  <a:srgbClr val="000000"/>
                </a:solidFill>
              </a:rPr>
            </a:br>
            <a:endParaRPr lang="de-DE" sz="2400" dirty="0" smtClean="0">
              <a:solidFill>
                <a:srgbClr val="000000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92" t="859" r="27078" b="33238"/>
          <a:stretch/>
        </p:blipFill>
        <p:spPr>
          <a:xfrm>
            <a:off x="792404" y="1853500"/>
            <a:ext cx="1203461" cy="216246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648862" y="2417824"/>
            <a:ext cx="2771913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400" b="1" u="sng" dirty="0" smtClean="0"/>
              <a:t>GRÜN ist </a:t>
            </a:r>
            <a:r>
              <a:rPr lang="de-DE" sz="2400" b="1" dirty="0" smtClean="0"/>
              <a:t>auf Pin 2</a:t>
            </a:r>
            <a:endParaRPr lang="de-DE" sz="2400" b="1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526322" y="3861154"/>
            <a:ext cx="4534533" cy="2705478"/>
            <a:chOff x="2526322" y="3861154"/>
            <a:chExt cx="4534533" cy="270547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6322" y="3861154"/>
              <a:ext cx="4534533" cy="2705478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2846717" y="4895379"/>
              <a:ext cx="4080294" cy="332229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2827025" y="5615571"/>
              <a:ext cx="4080294" cy="332229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298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FERTIGES PROGRAMM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94200" y="218908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Ampelschaltung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578" y="2241790"/>
            <a:ext cx="4505954" cy="3858163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10294800" y="292870"/>
            <a:ext cx="1569443" cy="646331"/>
            <a:chOff x="51086" y="244502"/>
            <a:chExt cx="1569642" cy="646331"/>
          </a:xfrm>
        </p:grpSpPr>
        <p:sp>
          <p:nvSpPr>
            <p:cNvPr id="10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Lösung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feld 213"/>
            <p:cNvSpPr txBox="1"/>
            <p:nvPr/>
          </p:nvSpPr>
          <p:spPr>
            <a:xfrm>
              <a:off x="51086" y="244502"/>
              <a:ext cx="9349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Lsg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3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1 – Grundmodell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33745" y="6055743"/>
            <a:ext cx="815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Youtube</a:t>
            </a:r>
            <a:r>
              <a:rPr lang="de-DE" dirty="0" smtClean="0"/>
              <a:t>-Anleitung für </a:t>
            </a:r>
            <a:r>
              <a:rPr lang="de-DE" dirty="0" smtClean="0"/>
              <a:t>Ampelschaltung:  </a:t>
            </a:r>
            <a:r>
              <a:rPr lang="de-DE" dirty="0" smtClean="0">
                <a:hlinkClick r:id="rId2"/>
              </a:rPr>
              <a:t>https://youtu.be/J20AscHGfho</a:t>
            </a:r>
            <a:endParaRPr lang="de-DE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88" y="1877621"/>
            <a:ext cx="6714712" cy="328732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633652" y="2760453"/>
            <a:ext cx="4140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Grünes</a:t>
            </a:r>
            <a:r>
              <a:rPr lang="de-DE" sz="2800" dirty="0" smtClean="0"/>
              <a:t> Anschlusskabel</a:t>
            </a:r>
          </a:p>
          <a:p>
            <a:r>
              <a:rPr lang="de-DE" sz="2800" dirty="0" smtClean="0"/>
              <a:t>ganz außen</a:t>
            </a:r>
            <a:endParaRPr lang="de-DE" sz="2800" dirty="0"/>
          </a:p>
        </p:txBody>
      </p:sp>
      <p:sp>
        <p:nvSpPr>
          <p:cNvPr id="6" name="Ellipse 5"/>
          <p:cNvSpPr/>
          <p:nvPr/>
        </p:nvSpPr>
        <p:spPr>
          <a:xfrm>
            <a:off x="3812875" y="2631564"/>
            <a:ext cx="1026544" cy="5343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1394603" y="3096756"/>
            <a:ext cx="1026544" cy="55221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4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2 –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Pin 1 mit rotem Signal verbinden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33745" y="6055743"/>
            <a:ext cx="815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Youtube</a:t>
            </a:r>
            <a:r>
              <a:rPr lang="de-DE" dirty="0" smtClean="0"/>
              <a:t>-Anleitung für </a:t>
            </a:r>
            <a:r>
              <a:rPr lang="de-DE" dirty="0" smtClean="0"/>
              <a:t>Ampelschaltung:  </a:t>
            </a:r>
            <a:r>
              <a:rPr lang="de-DE" dirty="0" smtClean="0">
                <a:hlinkClick r:id="rId2"/>
              </a:rPr>
              <a:t>https://youtu.be/J20AscHGfho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4594200" y="218908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Ampelschaltung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04" y="1777909"/>
            <a:ext cx="7681897" cy="4343623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417956" y="2137431"/>
            <a:ext cx="1026544" cy="125274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1092582" y="3680238"/>
            <a:ext cx="1026544" cy="125274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783441" y="3585065"/>
            <a:ext cx="1026544" cy="62637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34" y="1777909"/>
            <a:ext cx="7771014" cy="44683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3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Pin 2 mit grünem Signal verbinden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14064" y="6283389"/>
            <a:ext cx="815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Youtube</a:t>
            </a:r>
            <a:r>
              <a:rPr lang="de-DE" dirty="0" smtClean="0"/>
              <a:t>-Anleitung für </a:t>
            </a:r>
            <a:r>
              <a:rPr lang="de-DE" dirty="0" smtClean="0"/>
              <a:t>Ampelschaltung:  </a:t>
            </a:r>
            <a:r>
              <a:rPr lang="de-DE" dirty="0" smtClean="0">
                <a:hlinkClick r:id="rId3"/>
              </a:rPr>
              <a:t>https://youtu.be/J20AscHGfho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4594200" y="218908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Ampelschaltung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297186" y="3010619"/>
            <a:ext cx="1026544" cy="98341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571016" y="3781722"/>
            <a:ext cx="1026544" cy="125274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167222" y="3385700"/>
            <a:ext cx="811289" cy="102239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2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04" y="1772397"/>
            <a:ext cx="7532087" cy="44725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Pin 3 mit Taster verbinden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14064" y="6283389"/>
            <a:ext cx="815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Youtube</a:t>
            </a:r>
            <a:r>
              <a:rPr lang="de-DE" dirty="0" smtClean="0"/>
              <a:t>-Anleitung für </a:t>
            </a:r>
            <a:r>
              <a:rPr lang="de-DE" dirty="0" smtClean="0"/>
              <a:t>Ampelschaltung:  </a:t>
            </a:r>
            <a:r>
              <a:rPr lang="de-DE" dirty="0" smtClean="0">
                <a:hlinkClick r:id="rId3"/>
              </a:rPr>
              <a:t>https://youtu.be/J20AscHGfho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4594200" y="218908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Ampelschaltung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572866" y="4123426"/>
            <a:ext cx="1026544" cy="98341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347394" y="3218410"/>
            <a:ext cx="724275" cy="79027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594200" y="3270523"/>
            <a:ext cx="811289" cy="102239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566030" y="2559987"/>
            <a:ext cx="2791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Beim </a:t>
            </a:r>
            <a:r>
              <a:rPr lang="de-DE" b="1" dirty="0" smtClean="0"/>
              <a:t>Taster</a:t>
            </a:r>
            <a:r>
              <a:rPr lang="de-DE" dirty="0" smtClean="0"/>
              <a:t> die beiden </a:t>
            </a:r>
          </a:p>
          <a:p>
            <a:r>
              <a:rPr lang="de-DE" b="1" dirty="0" smtClean="0"/>
              <a:t>äußeren</a:t>
            </a:r>
            <a:r>
              <a:rPr lang="de-DE" dirty="0" smtClean="0"/>
              <a:t> Anschlüsse</a:t>
            </a:r>
          </a:p>
          <a:p>
            <a:r>
              <a:rPr lang="de-DE" dirty="0"/>
              <a:t>v</a:t>
            </a:r>
            <a:r>
              <a:rPr lang="de-DE" dirty="0" smtClean="0"/>
              <a:t>erwenden.</a:t>
            </a:r>
            <a:endParaRPr lang="de-DE" dirty="0"/>
          </a:p>
        </p:txBody>
      </p:sp>
      <p:sp>
        <p:nvSpPr>
          <p:cNvPr id="8" name="Pfeil nach links 7"/>
          <p:cNvSpPr/>
          <p:nvPr/>
        </p:nvSpPr>
        <p:spPr>
          <a:xfrm rot="20009214">
            <a:off x="6045446" y="3781790"/>
            <a:ext cx="2730716" cy="463231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1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5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94200" y="218908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Ampelschaltung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04" y="2037720"/>
            <a:ext cx="1971950" cy="14956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t="11492" r="27474"/>
          <a:stretch/>
        </p:blipFill>
        <p:spPr>
          <a:xfrm>
            <a:off x="744547" y="3596420"/>
            <a:ext cx="1486528" cy="26264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722" y="2481822"/>
            <a:ext cx="628738" cy="98121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510951" y="2372264"/>
            <a:ext cx="601158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Bei vielen Fußgängerampeln wird</a:t>
            </a:r>
          </a:p>
          <a:p>
            <a:r>
              <a:rPr lang="de-DE" sz="2400" dirty="0" smtClean="0"/>
              <a:t>über einen </a:t>
            </a:r>
            <a:r>
              <a:rPr lang="de-DE" sz="2400" b="1" dirty="0" smtClean="0"/>
              <a:t>Taster</a:t>
            </a:r>
            <a:r>
              <a:rPr lang="de-DE" sz="2400" dirty="0" smtClean="0"/>
              <a:t> das grüne Signal</a:t>
            </a:r>
          </a:p>
          <a:p>
            <a:r>
              <a:rPr lang="de-DE" sz="2400" dirty="0" smtClean="0"/>
              <a:t>angefordert.</a:t>
            </a:r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Bei unserer Ampelanlage soll über den </a:t>
            </a:r>
          </a:p>
          <a:p>
            <a:r>
              <a:rPr lang="de-DE" sz="2400" b="1" dirty="0" smtClean="0"/>
              <a:t>Taster</a:t>
            </a:r>
            <a:r>
              <a:rPr lang="de-DE" sz="2400" dirty="0" smtClean="0"/>
              <a:t> das </a:t>
            </a:r>
            <a:r>
              <a:rPr lang="de-DE" sz="2400" b="1" dirty="0" smtClean="0"/>
              <a:t>grüne Signal</a:t>
            </a:r>
            <a:r>
              <a:rPr lang="de-DE" sz="2400" dirty="0" smtClean="0"/>
              <a:t> angefordert</a:t>
            </a:r>
          </a:p>
          <a:p>
            <a:r>
              <a:rPr lang="de-DE" sz="2400" dirty="0" smtClean="0"/>
              <a:t>Werden.</a:t>
            </a:r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92" t="859" r="27078" b="33238"/>
          <a:stretch/>
        </p:blipFill>
        <p:spPr>
          <a:xfrm>
            <a:off x="9389722" y="3745060"/>
            <a:ext cx="1458972" cy="2621589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9612815" y="5055854"/>
            <a:ext cx="811289" cy="102239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9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5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94200" y="218908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Ampelschaltung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987015" y="230020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sz="28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i="1" dirty="0" smtClean="0">
                <a:solidFill>
                  <a:srgbClr val="000000"/>
                </a:solidFill>
              </a:rPr>
              <a:t>START</a:t>
            </a:r>
            <a:r>
              <a:rPr lang="de-DE" sz="2800" i="1" dirty="0" smtClean="0">
                <a:solidFill>
                  <a:srgbClr val="000000"/>
                </a:solidFill>
              </a:rPr>
              <a:t>:</a:t>
            </a:r>
            <a:br>
              <a:rPr lang="de-DE" sz="2800" i="1" dirty="0" smtClean="0">
                <a:solidFill>
                  <a:srgbClr val="000000"/>
                </a:solidFill>
              </a:rPr>
            </a:br>
            <a:r>
              <a:rPr lang="de-DE" sz="2800" b="1" i="1" dirty="0" smtClean="0">
                <a:solidFill>
                  <a:srgbClr val="000000"/>
                </a:solidFill>
              </a:rPr>
              <a:t>„</a:t>
            </a:r>
            <a:r>
              <a:rPr lang="de-DE" sz="2800" b="1" i="1" dirty="0">
                <a:solidFill>
                  <a:srgbClr val="000000"/>
                </a:solidFill>
              </a:rPr>
              <a:t>Taster A“ </a:t>
            </a:r>
            <a:r>
              <a:rPr lang="de-DE" sz="2800" i="1" dirty="0">
                <a:solidFill>
                  <a:srgbClr val="000000"/>
                </a:solidFill>
              </a:rPr>
              <a:t>am Calliope mini </a:t>
            </a:r>
            <a:r>
              <a:rPr lang="de-DE" sz="2800" i="1" dirty="0" smtClean="0">
                <a:solidFill>
                  <a:srgbClr val="000000"/>
                </a:solidFill>
              </a:rPr>
              <a:t/>
            </a:r>
            <a:br>
              <a:rPr lang="de-DE" sz="2800" i="1" dirty="0" smtClean="0">
                <a:solidFill>
                  <a:srgbClr val="000000"/>
                </a:solidFill>
              </a:rPr>
            </a:br>
            <a:endParaRPr lang="de-DE" sz="2800" i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i="1" dirty="0" smtClean="0">
                <a:solidFill>
                  <a:srgbClr val="000000"/>
                </a:solidFill>
              </a:rPr>
              <a:t>Danach </a:t>
            </a:r>
            <a:r>
              <a:rPr lang="de-DE" sz="2800" i="1" dirty="0">
                <a:solidFill>
                  <a:srgbClr val="000000"/>
                </a:solidFill>
              </a:rPr>
              <a:t>steht die </a:t>
            </a:r>
            <a:r>
              <a:rPr lang="de-DE" sz="2800" b="1" i="1" dirty="0">
                <a:solidFill>
                  <a:srgbClr val="000000"/>
                </a:solidFill>
              </a:rPr>
              <a:t>Ampel auf rot</a:t>
            </a:r>
            <a:r>
              <a:rPr lang="de-DE" sz="2800" i="1" dirty="0">
                <a:solidFill>
                  <a:srgbClr val="000000"/>
                </a:solidFill>
              </a:rPr>
              <a:t>. </a:t>
            </a:r>
            <a:endParaRPr lang="de-DE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Bildergebnis für calliope m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9" y="2507441"/>
            <a:ext cx="4008663" cy="3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/>
          <p:cNvSpPr/>
          <p:nvPr/>
        </p:nvSpPr>
        <p:spPr>
          <a:xfrm>
            <a:off x="983756" y="3502324"/>
            <a:ext cx="862297" cy="85066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8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5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94200" y="218908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Ampelschaltung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70291" y="2061175"/>
            <a:ext cx="572699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de-DE" sz="28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i="1" dirty="0" smtClean="0">
                <a:solidFill>
                  <a:srgbClr val="000000"/>
                </a:solidFill>
              </a:rPr>
              <a:t>START</a:t>
            </a:r>
            <a:r>
              <a:rPr lang="de-DE" sz="2800" i="1" dirty="0" smtClean="0">
                <a:solidFill>
                  <a:srgbClr val="000000"/>
                </a:solidFill>
              </a:rPr>
              <a:t>:</a:t>
            </a:r>
            <a:br>
              <a:rPr lang="de-DE" sz="2800" i="1" dirty="0" smtClean="0">
                <a:solidFill>
                  <a:srgbClr val="000000"/>
                </a:solidFill>
              </a:rPr>
            </a:br>
            <a:r>
              <a:rPr lang="de-DE" sz="2800" b="1" i="1" dirty="0" smtClean="0">
                <a:solidFill>
                  <a:srgbClr val="000000"/>
                </a:solidFill>
              </a:rPr>
              <a:t>„</a:t>
            </a:r>
            <a:r>
              <a:rPr lang="de-DE" sz="2800" b="1" i="1" dirty="0">
                <a:solidFill>
                  <a:srgbClr val="000000"/>
                </a:solidFill>
              </a:rPr>
              <a:t>Taster A“ </a:t>
            </a:r>
            <a:r>
              <a:rPr lang="de-DE" sz="2800" i="1" dirty="0">
                <a:solidFill>
                  <a:srgbClr val="000000"/>
                </a:solidFill>
              </a:rPr>
              <a:t>am Calliope mini </a:t>
            </a:r>
            <a:r>
              <a:rPr lang="de-DE" sz="2800" i="1" dirty="0" smtClean="0">
                <a:solidFill>
                  <a:srgbClr val="000000"/>
                </a:solidFill>
              </a:rPr>
              <a:t/>
            </a:r>
            <a:br>
              <a:rPr lang="de-DE" sz="2800" i="1" dirty="0" smtClean="0">
                <a:solidFill>
                  <a:srgbClr val="000000"/>
                </a:solidFill>
              </a:rPr>
            </a:br>
            <a:endParaRPr lang="de-DE" sz="2800" i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i="1" dirty="0" smtClean="0">
                <a:solidFill>
                  <a:srgbClr val="000000"/>
                </a:solidFill>
              </a:rPr>
              <a:t>Danach </a:t>
            </a:r>
            <a:r>
              <a:rPr lang="de-DE" sz="2800" i="1" dirty="0">
                <a:solidFill>
                  <a:srgbClr val="000000"/>
                </a:solidFill>
              </a:rPr>
              <a:t>steht die </a:t>
            </a:r>
            <a:r>
              <a:rPr lang="de-DE" sz="2800" b="1" i="1" dirty="0">
                <a:solidFill>
                  <a:srgbClr val="000000"/>
                </a:solidFill>
              </a:rPr>
              <a:t>Ampel auf rot</a:t>
            </a:r>
            <a:r>
              <a:rPr lang="de-DE" sz="2800" i="1" dirty="0">
                <a:solidFill>
                  <a:srgbClr val="000000"/>
                </a:solidFill>
              </a:rPr>
              <a:t>. </a:t>
            </a:r>
            <a:endParaRPr lang="de-DE" sz="2800" dirty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52" y="2289613"/>
            <a:ext cx="4582164" cy="101931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75607" y="3400003"/>
            <a:ext cx="4341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 die </a:t>
            </a:r>
            <a:r>
              <a:rPr lang="de-DE" sz="2400" b="1" dirty="0" smtClean="0"/>
              <a:t>rote Lampe an Pin 1 </a:t>
            </a:r>
          </a:p>
          <a:p>
            <a:r>
              <a:rPr lang="de-DE" sz="2400" dirty="0" smtClean="0"/>
              <a:t>angeschlossen ist,</a:t>
            </a:r>
          </a:p>
          <a:p>
            <a:r>
              <a:rPr lang="de-DE" sz="2400" dirty="0" smtClean="0"/>
              <a:t>Wird der digitale Wert </a:t>
            </a:r>
          </a:p>
          <a:p>
            <a:r>
              <a:rPr lang="de-DE" sz="2400" b="1" dirty="0" smtClean="0"/>
              <a:t>auf „1“ gesetzt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4801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5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94200" y="218908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Ampelschaltung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19903" y="2051995"/>
            <a:ext cx="6829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</a:rPr>
              <a:t>wird Anforderungstaster gedrückt, schaltet </a:t>
            </a:r>
            <a:r>
              <a:rPr lang="de-DE" sz="2400" dirty="0">
                <a:solidFill>
                  <a:srgbClr val="000000"/>
                </a:solidFill>
              </a:rPr>
              <a:t>Rot nach 2 Sekunden auf Grün um. </a:t>
            </a:r>
            <a:r>
              <a:rPr lang="de-DE" sz="2400" dirty="0" smtClean="0">
                <a:solidFill>
                  <a:srgbClr val="000000"/>
                </a:solidFill>
              </a:rPr>
              <a:t/>
            </a:r>
            <a:br>
              <a:rPr lang="de-DE" sz="2400" dirty="0" smtClean="0">
                <a:solidFill>
                  <a:srgbClr val="000000"/>
                </a:solidFill>
              </a:rPr>
            </a:br>
            <a:endParaRPr lang="de-DE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</a:rPr>
              <a:t>Grünphase </a:t>
            </a:r>
            <a:r>
              <a:rPr lang="de-DE" sz="2400" dirty="0">
                <a:solidFill>
                  <a:srgbClr val="000000"/>
                </a:solidFill>
              </a:rPr>
              <a:t>soll 5 Sekunden dauern</a:t>
            </a:r>
            <a:r>
              <a:rPr lang="de-DE" sz="2400" dirty="0" smtClean="0">
                <a:solidFill>
                  <a:srgbClr val="000000"/>
                </a:solidFill>
              </a:rPr>
              <a:t>.</a:t>
            </a:r>
            <a:br>
              <a:rPr lang="de-DE" sz="2400" dirty="0" smtClean="0">
                <a:solidFill>
                  <a:srgbClr val="000000"/>
                </a:solidFill>
              </a:rPr>
            </a:br>
            <a:endParaRPr lang="de-DE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</a:rPr>
              <a:t>Danach </a:t>
            </a:r>
            <a:r>
              <a:rPr lang="de-DE" sz="2400" dirty="0">
                <a:solidFill>
                  <a:srgbClr val="000000"/>
                </a:solidFill>
              </a:rPr>
              <a:t>schaltet die Anlage wieder auf Rot um und wartet auf eine erneute Betätigung des Anforderungstasters.“ 	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92" t="859" r="27078" b="33238"/>
          <a:stretch/>
        </p:blipFill>
        <p:spPr>
          <a:xfrm>
            <a:off x="852789" y="2133487"/>
            <a:ext cx="1855905" cy="33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225</Words>
  <Application>Microsoft Office PowerPoint</Application>
  <PresentationFormat>Breitbild</PresentationFormat>
  <Paragraphs>84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Segoe Print</vt:lpstr>
      <vt:lpstr>Times New Roman</vt:lpstr>
      <vt:lpstr>Wingdings 3</vt:lpstr>
      <vt:lpstr>Fetzen</vt:lpstr>
      <vt:lpstr> Ampelschaltung Fischer-Technik</vt:lpstr>
      <vt:lpstr>Fischer-Technik</vt:lpstr>
      <vt:lpstr>Fischer-Technik</vt:lpstr>
      <vt:lpstr>Fischer-Technik</vt:lpstr>
      <vt:lpstr>Fischer-Technik</vt:lpstr>
      <vt:lpstr>Fischer-Technik</vt:lpstr>
      <vt:lpstr>Fischer-Technik</vt:lpstr>
      <vt:lpstr>Fischer-Technik</vt:lpstr>
      <vt:lpstr>Fischer-Technik</vt:lpstr>
      <vt:lpstr>Fischer-Technik</vt:lpstr>
      <vt:lpstr>Fischer-Technik</vt:lpstr>
      <vt:lpstr>Fischer-Technik</vt:lpstr>
      <vt:lpstr>Fischer-Technik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Calliope</dc:title>
  <dc:creator>Willi Heßlinger</dc:creator>
  <cp:lastModifiedBy>Willi Heßlinger</cp:lastModifiedBy>
  <cp:revision>117</cp:revision>
  <dcterms:created xsi:type="dcterms:W3CDTF">2018-08-30T13:11:55Z</dcterms:created>
  <dcterms:modified xsi:type="dcterms:W3CDTF">2020-01-05T18:08:47Z</dcterms:modified>
</cp:coreProperties>
</file>